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63314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76532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76532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26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3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91367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Río I  Calle 39a sur No. 83a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upo 22"/>
          <p:cNvGrpSpPr/>
          <p:nvPr/>
        </p:nvGrpSpPr>
        <p:grpSpPr>
          <a:xfrm>
            <a:off x="1765323" y="5779508"/>
            <a:ext cx="372769" cy="372769"/>
            <a:chOff x="1542688" y="5779511"/>
            <a:chExt cx="372769" cy="372769"/>
          </a:xfrm>
        </p:grpSpPr>
        <p:sp>
          <p:nvSpPr>
            <p:cNvPr id="24" name="Elipse 23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9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41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el 2° Comité IDU 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Imagen 4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27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25151" y="2606848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Comité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se hará una presentación sobre el avance de las actividades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</a:t>
            </a:r>
            <a:r>
              <a:rPr lang="es-MX" sz="120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MX" sz="1200" smtClean="0">
                <a:latin typeface="Arial" panose="020B0604020202020204" pitchFamily="34" charset="0"/>
                <a:cs typeface="Arial" panose="020B0604020202020204" pitchFamily="34" charset="0"/>
              </a:rPr>
              <a:t>comunidad. </a:t>
            </a:r>
            <a:endParaRPr lang="es-MX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249</Words>
  <Application>Microsoft Office PowerPoint</Application>
  <PresentationFormat>Carta (216 x 279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10</cp:revision>
  <dcterms:created xsi:type="dcterms:W3CDTF">2025-09-15T15:39:37Z</dcterms:created>
  <dcterms:modified xsi:type="dcterms:W3CDTF">2025-09-15T17:14:35Z</dcterms:modified>
</cp:coreProperties>
</file>