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4834628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avance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5860801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4885863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787359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8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71399" y="2585320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 el avance de las actividades que se han realizado durante XXXXXXX, y se atenderán las inquietudes de las personas 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asistentes.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262</Words>
  <Application>Microsoft Office PowerPoint</Application>
  <PresentationFormat>Carta (216 x 279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6</cp:revision>
  <dcterms:created xsi:type="dcterms:W3CDTF">2025-09-15T15:39:37Z</dcterms:created>
  <dcterms:modified xsi:type="dcterms:W3CDTF">2025-09-15T17:34:21Z</dcterms:modified>
</cp:coreProperties>
</file>