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5017517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5017517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530597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5098797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189138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607771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5098797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6043690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5068752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970248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de inicio de actividades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2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0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36705" y="2925267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</a:t>
            </a:r>
            <a:r>
              <a:rPr lang="es-CO" sz="1200" smtClean="0">
                <a:latin typeface="Arial" panose="020B0604020202020204" pitchFamily="34" charset="0"/>
                <a:cs typeface="Arial" panose="020B0604020202020204" pitchFamily="34" charset="0"/>
              </a:rPr>
              <a:t>persona delegada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esta reunión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hará una presentación sobre 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inicio de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las actividades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la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comunidad.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</a:t>
            </a:r>
            <a:endParaRPr lang="es-MX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266</Words>
  <Application>Microsoft Office PowerPoint</Application>
  <PresentationFormat>Carta (216 x 279 mm)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8</cp:revision>
  <dcterms:created xsi:type="dcterms:W3CDTF">2025-09-15T15:39:37Z</dcterms:created>
  <dcterms:modified xsi:type="dcterms:W3CDTF">2025-09-15T17:18:18Z</dcterms:modified>
</cp:coreProperties>
</file>