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633145" y="4834628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765323" y="53477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765323" y="49159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263" y="5006249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37" y="5424882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913673" y="4915908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Dirección: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Salón comunal Barrio Pinar el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Río I  Calle 39a sur No. 83a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- 16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upo 22"/>
          <p:cNvGrpSpPr/>
          <p:nvPr/>
        </p:nvGrpSpPr>
        <p:grpSpPr>
          <a:xfrm>
            <a:off x="1765323" y="5779508"/>
            <a:ext cx="372769" cy="372769"/>
            <a:chOff x="1542688" y="5779511"/>
            <a:chExt cx="372769" cy="372769"/>
          </a:xfrm>
        </p:grpSpPr>
        <p:sp>
          <p:nvSpPr>
            <p:cNvPr id="24" name="Elipse 23"/>
            <p:cNvSpPr/>
            <p:nvPr/>
          </p:nvSpPr>
          <p:spPr>
            <a:xfrm>
              <a:off x="1542688" y="577951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02" y="5848093"/>
              <a:ext cx="235604" cy="235604"/>
            </a:xfrm>
            <a:prstGeom prst="rect">
              <a:avLst/>
            </a:prstGeom>
          </p:spPr>
        </p:pic>
      </p:grp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de inicio de actividades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9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25151" y="2606848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invita a la comunidad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participar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esta reunión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hará una presentación sobre 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inicio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 las actividades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y se atenderán las inquietudes de la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comunidad.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XXXXXXXX</a:t>
            </a:r>
            <a:endParaRPr lang="es-MX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251</Words>
  <Application>Microsoft Office PowerPoint</Application>
  <PresentationFormat>Carta (216 x 279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7</cp:revision>
  <dcterms:created xsi:type="dcterms:W3CDTF">2025-09-15T15:39:37Z</dcterms:created>
  <dcterms:modified xsi:type="dcterms:W3CDTF">2025-09-15T17:18:48Z</dcterms:modified>
</cp:coreProperties>
</file>