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extraordinaria de información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1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hará </a:t>
            </a:r>
            <a:r>
              <a:rPr lang="es-CO" sz="1200" smtClean="0">
                <a:latin typeface="Arial" panose="020B0604020202020204" pitchFamily="34" charset="0"/>
                <a:cs typeface="Arial" panose="020B0604020202020204" pitchFamily="34" charset="0"/>
              </a:rPr>
              <a:t> XXXXXXXXXXX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XXXXXXXXXXX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243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7</cp:revision>
  <dcterms:created xsi:type="dcterms:W3CDTF">2025-09-15T15:39:37Z</dcterms:created>
  <dcterms:modified xsi:type="dcterms:W3CDTF">2025-09-15T17:25:23Z</dcterms:modified>
</cp:coreProperties>
</file>