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437803" y="5104813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569981" y="5617893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569981" y="5186093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921" y="5276434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695" y="5695067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718331" y="5186093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Dirección: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Salón comunal Barrio Pinar el Río I  Calle 39a sur No. 83a - 16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640393" y="2350171"/>
            <a:ext cx="30305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Invitación dirigida a 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XXXXXXXXXXXXXXXXXXXXXX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</a:t>
            </a:r>
            <a:endParaRPr lang="es-E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Grupo 36"/>
          <p:cNvGrpSpPr/>
          <p:nvPr/>
        </p:nvGrpSpPr>
        <p:grpSpPr>
          <a:xfrm>
            <a:off x="1556309" y="6075600"/>
            <a:ext cx="372769" cy="372769"/>
            <a:chOff x="1542688" y="5779511"/>
            <a:chExt cx="372769" cy="372769"/>
          </a:xfrm>
        </p:grpSpPr>
        <p:sp>
          <p:nvSpPr>
            <p:cNvPr id="38" name="Elipse 37"/>
            <p:cNvSpPr/>
            <p:nvPr/>
          </p:nvSpPr>
          <p:spPr>
            <a:xfrm>
              <a:off x="1542688" y="5779511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9" name="Imagen 3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402" y="5848093"/>
              <a:ext cx="235604" cy="235604"/>
            </a:xfrm>
            <a:prstGeom prst="rect">
              <a:avLst/>
            </a:prstGeom>
          </p:spPr>
        </p:pic>
      </p:grpSp>
      <p:sp>
        <p:nvSpPr>
          <p:cNvPr id="28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la socialización de avance de actividades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1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4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452294" y="2971709"/>
            <a:ext cx="6214452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agradece su participación o la de una persona delegada en 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esta reunión se informará el avance de las actividades que se han realizado durante XXXXXXX, y se atenderán las inquietudes de las personas </a:t>
            </a:r>
            <a:r>
              <a:rPr lang="es-MX" sz="1200">
                <a:latin typeface="Arial" panose="020B0604020202020204" pitchFamily="34" charset="0"/>
                <a:cs typeface="Arial" panose="020B0604020202020204" pitchFamily="34" charset="0"/>
              </a:rPr>
              <a:t>asistentes.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263</Words>
  <Application>Microsoft Office PowerPoint</Application>
  <PresentationFormat>Carta (216 x 279 mm)</PresentationFormat>
  <Paragraphs>29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7</cp:revision>
  <dcterms:created xsi:type="dcterms:W3CDTF">2025-09-15T15:39:37Z</dcterms:created>
  <dcterms:modified xsi:type="dcterms:W3CDTF">2025-09-15T17:34:15Z</dcterms:modified>
</cp:coreProperties>
</file>