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A738604-7F13-4E4B-B34E-DC1E53659B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63"/>
          <a:stretch/>
        </p:blipFill>
        <p:spPr>
          <a:xfrm>
            <a:off x="4561923" y="6770643"/>
            <a:ext cx="2233574" cy="123134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437803" y="5104813"/>
            <a:ext cx="3980474" cy="13988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Elipse 4"/>
          <p:cNvSpPr/>
          <p:nvPr/>
        </p:nvSpPr>
        <p:spPr>
          <a:xfrm>
            <a:off x="1569981" y="5617893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Elipse 5"/>
          <p:cNvSpPr/>
          <p:nvPr/>
        </p:nvSpPr>
        <p:spPr>
          <a:xfrm>
            <a:off x="1569981" y="5186093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5ADEABDA-4B0A-D547-B959-9249D1E16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921" y="5276434"/>
            <a:ext cx="191781" cy="19891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695" y="5695067"/>
            <a:ext cx="218830" cy="218830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1718331" y="5186093"/>
            <a:ext cx="3699946" cy="1317595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26 de septiembre de 2025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Hora: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9:00 a.m.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Dirección: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Salón comunal Barrio Pinar el Río I  Calle 39a sur No. 83a - 16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CuadroTexto 25"/>
          <p:cNvSpPr txBox="1"/>
          <p:nvPr/>
        </p:nvSpPr>
        <p:spPr>
          <a:xfrm>
            <a:off x="328745" y="6735387"/>
            <a:ext cx="43027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¡La participación de la comunidad fortalece los proyectos</a:t>
            </a:r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ctr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Agradecemos tu paciencia durante las actividades.</a:t>
            </a:r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640393" y="2350171"/>
            <a:ext cx="30305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Invitación dirigida a </a:t>
            </a:r>
          </a:p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XXXXXXXXXXXXXXXXXXXXXX</a:t>
            </a:r>
          </a:p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XXXXXXXXXXXXXX</a:t>
            </a:r>
            <a:endParaRPr lang="es-E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7" name="Grupo 36"/>
          <p:cNvGrpSpPr/>
          <p:nvPr/>
        </p:nvGrpSpPr>
        <p:grpSpPr>
          <a:xfrm>
            <a:off x="1556309" y="6075600"/>
            <a:ext cx="372769" cy="372769"/>
            <a:chOff x="1542688" y="5779511"/>
            <a:chExt cx="372769" cy="372769"/>
          </a:xfrm>
        </p:grpSpPr>
        <p:sp>
          <p:nvSpPr>
            <p:cNvPr id="38" name="Elipse 37"/>
            <p:cNvSpPr/>
            <p:nvPr/>
          </p:nvSpPr>
          <p:spPr>
            <a:xfrm>
              <a:off x="1542688" y="5779511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39" name="Imagen 3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3402" y="5848093"/>
              <a:ext cx="235604" cy="235604"/>
            </a:xfrm>
            <a:prstGeom prst="rect">
              <a:avLst/>
            </a:prstGeom>
          </p:spPr>
        </p:pic>
      </p:grpSp>
      <p:sp>
        <p:nvSpPr>
          <p:cNvPr id="30" name="Marcador de texto 16"/>
          <p:cNvSpPr txBox="1">
            <a:spLocks/>
          </p:cNvSpPr>
          <p:nvPr/>
        </p:nvSpPr>
        <p:spPr>
          <a:xfrm>
            <a:off x="640394" y="1885333"/>
            <a:ext cx="5855822" cy="490537"/>
          </a:xfrm>
          <a:prstGeom prst="rect">
            <a:avLst/>
          </a:prstGeom>
          <a:noFill/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E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 en los Recorridos Urbanos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2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34" name="Imagen 33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35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655391" y="3023355"/>
            <a:ext cx="5672943" cy="163036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Promotor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Lagos de Torca, a través del contratista Consorcio YDN BOYACA,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agradece su participación o la de una persona delegada en la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socialización de información importante sobre este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proyecto.</a:t>
            </a:r>
          </a:p>
          <a:p>
            <a:pPr algn="just"/>
            <a:endParaRPr lang="es-E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estos recorridos XXXXXXXXXXX </a:t>
            </a:r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y se atenderán las inquietudes de la comunidad sobre </a:t>
            </a:r>
            <a:r>
              <a:rPr lang="es-MX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las actividades. 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MX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CO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249</Words>
  <Application>Microsoft Office PowerPoint</Application>
  <PresentationFormat>Carta (216 x 279 mm)</PresentationFormat>
  <Paragraphs>29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10</cp:revision>
  <dcterms:created xsi:type="dcterms:W3CDTF">2025-09-15T15:39:37Z</dcterms:created>
  <dcterms:modified xsi:type="dcterms:W3CDTF">2025-09-15T17:15:18Z</dcterms:modified>
</cp:coreProperties>
</file>