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37803" y="5104813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569981" y="56178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569981" y="51860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21" y="5276434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95" y="5695067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718331" y="5186093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Río I  Calle 39a sur No. 83a 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1556309" y="6075600"/>
            <a:ext cx="372769" cy="372769"/>
            <a:chOff x="1542688" y="5779511"/>
            <a:chExt cx="372769" cy="372769"/>
          </a:xfrm>
        </p:grpSpPr>
        <p:sp>
          <p:nvSpPr>
            <p:cNvPr id="38" name="Elipse 37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30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extraordinaria de información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36705" y="2904169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hará </a:t>
            </a:r>
            <a:r>
              <a:rPr lang="es-CO" sz="1200" smtClean="0">
                <a:latin typeface="Arial" panose="020B0604020202020204" pitchFamily="34" charset="0"/>
                <a:cs typeface="Arial" panose="020B0604020202020204" pitchFamily="34" charset="0"/>
              </a:rPr>
              <a:t>XXXXXXX </a:t>
            </a:r>
            <a:r>
              <a:rPr lang="es-MX" sz="120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XXXXXXXXXXX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251</Words>
  <Application>Microsoft Office PowerPoint</Application>
  <PresentationFormat>Carta (216 x 279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8</cp:revision>
  <dcterms:created xsi:type="dcterms:W3CDTF">2025-09-15T15:39:37Z</dcterms:created>
  <dcterms:modified xsi:type="dcterms:W3CDTF">2025-09-15T17:25:11Z</dcterms:modified>
</cp:coreProperties>
</file>