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437803" y="5104813"/>
            <a:ext cx="3980474" cy="1398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Elipse 4"/>
          <p:cNvSpPr/>
          <p:nvPr/>
        </p:nvSpPr>
        <p:spPr>
          <a:xfrm>
            <a:off x="1569981" y="5617893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Elipse 5"/>
          <p:cNvSpPr/>
          <p:nvPr/>
        </p:nvSpPr>
        <p:spPr>
          <a:xfrm>
            <a:off x="1569981" y="5186093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ADEABDA-4B0A-D547-B959-9249D1E16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921" y="5276434"/>
            <a:ext cx="191781" cy="19891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695" y="5695067"/>
            <a:ext cx="218830" cy="218830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718331" y="5186093"/>
            <a:ext cx="3699946" cy="1317595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Hora: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a.m.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Dirección: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Salón comunal Barrio Pinar el Río I  Calle 39a sur No. 83a - 16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328745" y="6735387"/>
            <a:ext cx="4302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¡La participación de la comunidad fortalece los proyectos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640393" y="2350171"/>
            <a:ext cx="30305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Invitación dirigida a </a:t>
            </a:r>
          </a:p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XXXXXXXXXXXXXXXXXXXXXX</a:t>
            </a:r>
          </a:p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</a:t>
            </a:r>
            <a:endParaRPr lang="es-E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7" name="Grupo 36"/>
          <p:cNvGrpSpPr/>
          <p:nvPr/>
        </p:nvGrpSpPr>
        <p:grpSpPr>
          <a:xfrm>
            <a:off x="1556309" y="6075600"/>
            <a:ext cx="372769" cy="372769"/>
            <a:chOff x="1542688" y="5779511"/>
            <a:chExt cx="372769" cy="372769"/>
          </a:xfrm>
        </p:grpSpPr>
        <p:sp>
          <p:nvSpPr>
            <p:cNvPr id="38" name="Elipse 37"/>
            <p:cNvSpPr/>
            <p:nvPr/>
          </p:nvSpPr>
          <p:spPr>
            <a:xfrm>
              <a:off x="1542688" y="5779511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39" name="Imagen 3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3402" y="5848093"/>
              <a:ext cx="235604" cy="235604"/>
            </a:xfrm>
            <a:prstGeom prst="rect">
              <a:avLst/>
            </a:prstGeom>
          </p:spPr>
        </p:pic>
      </p:grpSp>
      <p:sp>
        <p:nvSpPr>
          <p:cNvPr id="28" name="Marcador de texto 16"/>
          <p:cNvSpPr txBox="1">
            <a:spLocks/>
          </p:cNvSpPr>
          <p:nvPr/>
        </p:nvSpPr>
        <p:spPr>
          <a:xfrm>
            <a:off x="640394" y="1885333"/>
            <a:ext cx="5855822" cy="490537"/>
          </a:xfrm>
          <a:prstGeom prst="rect">
            <a:avLst/>
          </a:prstGeom>
          <a:noFill/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 en el Taller de Cultura Ciudadana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32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sp>
        <p:nvSpPr>
          <p:cNvPr id="34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636705" y="3051141"/>
            <a:ext cx="5672943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Promotor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Lagos de Torca, a través del contratista Consorcio YDN BOYACA,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agradece su participación o la de una persona delegada, en la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socialización de información importante sobre este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proyecto.</a:t>
            </a:r>
          </a:p>
          <a:p>
            <a:pPr algn="just"/>
            <a:endParaRPr 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Taller se 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XXXXXXXXXXXXXXXXXXX</a:t>
            </a: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MX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CO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242</Words>
  <Application>Microsoft Office PowerPoint</Application>
  <PresentationFormat>Carta (216 x 279 mm)</PresentationFormat>
  <Paragraphs>29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9</cp:revision>
  <dcterms:created xsi:type="dcterms:W3CDTF">2025-09-15T15:39:37Z</dcterms:created>
  <dcterms:modified xsi:type="dcterms:W3CDTF">2025-09-15T17:10:12Z</dcterms:modified>
</cp:coreProperties>
</file>