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Taller de Cultura Ciudadana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5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3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Taller se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233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9</cp:revision>
  <dcterms:created xsi:type="dcterms:W3CDTF">2025-09-15T15:39:37Z</dcterms:created>
  <dcterms:modified xsi:type="dcterms:W3CDTF">2025-09-15T17:09:16Z</dcterms:modified>
</cp:coreProperties>
</file>