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1071167" y="844498"/>
            <a:ext cx="499427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Avenida Ciudad de Cali</a:t>
            </a:r>
            <a:endParaRPr lang="es-CO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71167" y="1300560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 3: entre </a:t>
            </a:r>
            <a:r>
              <a:rPr lang="es-ES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avenidas </a:t>
            </a:r>
            <a:r>
              <a:rPr lang="es-E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Villavicencio y Manuel Cepeda Vargas</a:t>
            </a:r>
            <a:endParaRPr lang="es-MX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30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la socialización de inicio de actividades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55391" y="2993389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o la de una persona delegada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 reunión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hará una presentación sobre 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inicio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</a:t>
            </a:r>
            <a:endParaRPr lang="es-MX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273</Words>
  <Application>Microsoft Office PowerPoint</Application>
  <PresentationFormat>Carta (216 x 279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8</cp:revision>
  <dcterms:created xsi:type="dcterms:W3CDTF">2025-09-15T15:39:37Z</dcterms:created>
  <dcterms:modified xsi:type="dcterms:W3CDTF">2025-09-15T17:19:55Z</dcterms:modified>
</cp:coreProperties>
</file>