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408136" y="7473536"/>
            <a:ext cx="3027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ella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Vista, Porciúncula, Quinta de Camacho, El Nogal, El Refugio, La Cabrera 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y Los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Rosales.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3740109-A37A-6822-8041-88C6B5B18AAC}"/>
              </a:ext>
            </a:extLst>
          </p:cNvPr>
          <p:cNvSpPr txBox="1"/>
          <p:nvPr/>
        </p:nvSpPr>
        <p:spPr>
          <a:xfrm>
            <a:off x="574423" y="7470596"/>
            <a:ext cx="260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más de 122.990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Localidad: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Chapinero </a:t>
            </a:r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D55A21E0-3369-14DA-CD74-7391E95ED05F}"/>
              </a:ext>
            </a:extLst>
          </p:cNvPr>
          <p:cNvSpPr txBox="1">
            <a:spLocks/>
          </p:cNvSpPr>
          <p:nvPr/>
        </p:nvSpPr>
        <p:spPr>
          <a:xfrm>
            <a:off x="222603" y="1864233"/>
            <a:ext cx="6421731" cy="229920"/>
          </a:xfrm>
          <a:prstGeom prst="rect">
            <a:avLst/>
          </a:prstGeom>
        </p:spPr>
        <p:txBody>
          <a:bodyPr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838F25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Suspensión temporal del servicio de acueducto</a:t>
            </a:r>
            <a:endParaRPr lang="es-MX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Marcador de texto 26">
            <a:extLst>
              <a:ext uri="{FF2B5EF4-FFF2-40B4-BE49-F238E27FC236}">
                <a16:creationId xmlns:a16="http://schemas.microsoft.com/office/drawing/2014/main" id="{8949C047-C390-1573-EB36-D0075F2D20D2}"/>
              </a:ext>
            </a:extLst>
          </p:cNvPr>
          <p:cNvSpPr txBox="1">
            <a:spLocks/>
          </p:cNvSpPr>
          <p:nvPr/>
        </p:nvSpPr>
        <p:spPr>
          <a:xfrm>
            <a:off x="207348" y="2391206"/>
            <a:ext cx="6392534" cy="2215317"/>
          </a:xfrm>
          <a:prstGeom prst="rect">
            <a:avLst/>
          </a:prstGeom>
        </p:spPr>
        <p:txBody>
          <a:bodyPr/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" name="Marcador de texto 26"/>
          <p:cNvSpPr txBox="1">
            <a:spLocks/>
          </p:cNvSpPr>
          <p:nvPr/>
        </p:nvSpPr>
        <p:spPr>
          <a:xfrm>
            <a:off x="344243" y="2555739"/>
            <a:ext cx="6200842" cy="1490691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00000"/>
              </a:lnSpc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Informamos a la comunidad residente en el sector ubicado entre calles 45a sur y 40 sur y entre avenida 68 y carrera 52c, del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barrio Alquería, 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que </a:t>
            </a:r>
            <a:r>
              <a:rPr lang="es-E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 próximo 4 de septiembre  de 2025, a partir de las 8:00 am, se realizará la suspensión temporal del servicio de acueducto (agua potable) por un período de 12 horas</a:t>
            </a: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con el fin de adelantar el empate de tuberías. </a:t>
            </a:r>
          </a:p>
          <a:p>
            <a:pPr algn="just">
              <a:lnSpc>
                <a:spcPct val="100000"/>
              </a:lnSpc>
              <a:buClr>
                <a:schemeClr val="dk1"/>
              </a:buClr>
              <a:buSzPts val="1200"/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Agradecemos su paciencia, comprensión y colaboración y ofrecemos disculpas por las posibles incomodidades.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5C80FF4D-FC52-4538-2E7A-64471E3E27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7049" y="4180661"/>
            <a:ext cx="3059227" cy="2988107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0216B6F-75FC-C194-2848-2A355F919F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344" y="4180661"/>
            <a:ext cx="3027328" cy="3027328"/>
          </a:xfrm>
          <a:prstGeom prst="rect">
            <a:avLst/>
          </a:prstGeom>
        </p:spPr>
      </p:pic>
      <p:sp>
        <p:nvSpPr>
          <p:cNvPr id="33" name="Rectángulo 32">
            <a:extLst>
              <a:ext uri="{FF2B5EF4-FFF2-40B4-BE49-F238E27FC236}">
                <a16:creationId xmlns:a16="http://schemas.microsoft.com/office/drawing/2014/main" id="{DD168367-BC92-4BD6-E25E-D9B186159C0F}"/>
              </a:ext>
            </a:extLst>
          </p:cNvPr>
          <p:cNvSpPr/>
          <p:nvPr/>
        </p:nvSpPr>
        <p:spPr>
          <a:xfrm>
            <a:off x="5218017" y="6974043"/>
            <a:ext cx="1488257" cy="233945"/>
          </a:xfrm>
          <a:prstGeom prst="rect">
            <a:avLst/>
          </a:prstGeom>
          <a:solidFill>
            <a:srgbClr val="FFFF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" sz="1100" dirty="0">
                <a:solidFill>
                  <a:schemeClr val="tx1"/>
                </a:solidFill>
              </a:rPr>
              <a:t>Zona de suspensión </a:t>
            </a:r>
            <a:endParaRPr lang="es-CO" sz="1100" dirty="0">
              <a:solidFill>
                <a:schemeClr val="tx1"/>
              </a:solidFill>
            </a:endParaRP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DD434776-ED46-1223-9EC9-6AD787C0AE28}"/>
              </a:ext>
            </a:extLst>
          </p:cNvPr>
          <p:cNvSpPr/>
          <p:nvPr/>
        </p:nvSpPr>
        <p:spPr>
          <a:xfrm>
            <a:off x="1981200" y="6974043"/>
            <a:ext cx="1482332" cy="233945"/>
          </a:xfrm>
          <a:prstGeom prst="rect">
            <a:avLst/>
          </a:prstGeom>
          <a:solidFill>
            <a:srgbClr val="FFFFFF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" sz="1100" dirty="0">
                <a:solidFill>
                  <a:schemeClr val="tx1"/>
                </a:solidFill>
              </a:rPr>
              <a:t>Zona de suspensión </a:t>
            </a:r>
            <a:endParaRPr lang="es-CO" sz="1100" dirty="0">
              <a:solidFill>
                <a:schemeClr val="tx1"/>
              </a:solidFill>
            </a:endParaRPr>
          </a:p>
        </p:txBody>
      </p:sp>
      <p:sp>
        <p:nvSpPr>
          <p:cNvPr id="35" name="AutoShape 2">
            <a:extLst>
              <a:ext uri="{FF2B5EF4-FFF2-40B4-BE49-F238E27FC236}">
                <a16:creationId xmlns:a16="http://schemas.microsoft.com/office/drawing/2014/main" id="{C29C8225-BFFE-BE1D-4BE5-75C980F1DE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76600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36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40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235</Words>
  <Application>Microsoft Office PowerPoint</Application>
  <PresentationFormat>Carta (216 x 279 mm)</PresentationFormat>
  <Paragraphs>35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22</cp:revision>
  <dcterms:created xsi:type="dcterms:W3CDTF">2025-09-15T15:39:37Z</dcterms:created>
  <dcterms:modified xsi:type="dcterms:W3CDTF">2025-09-15T21:03:56Z</dcterms:modified>
</cp:coreProperties>
</file>