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previa a la finalización de obra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ángulo 47"/>
          <p:cNvSpPr/>
          <p:nvPr/>
        </p:nvSpPr>
        <p:spPr>
          <a:xfrm>
            <a:off x="5016069" y="5205085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Rectángulo 48"/>
          <p:cNvSpPr/>
          <p:nvPr/>
        </p:nvSpPr>
        <p:spPr>
          <a:xfrm>
            <a:off x="929765" y="5205085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0" name="Elipse 49"/>
          <p:cNvSpPr/>
          <p:nvPr/>
        </p:nvSpPr>
        <p:spPr>
          <a:xfrm>
            <a:off x="1061943" y="5718165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1" name="Elipse 50"/>
          <p:cNvSpPr/>
          <p:nvPr/>
        </p:nvSpPr>
        <p:spPr>
          <a:xfrm>
            <a:off x="1061943" y="5286365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883" y="5376706"/>
            <a:ext cx="191781" cy="198918"/>
          </a:xfrm>
          <a:prstGeom prst="rect">
            <a:avLst/>
          </a:prstGeom>
        </p:spPr>
      </p:pic>
      <p:pic>
        <p:nvPicPr>
          <p:cNvPr id="53" name="Imagen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795339"/>
            <a:ext cx="218830" cy="218830"/>
          </a:xfrm>
          <a:prstGeom prst="rect">
            <a:avLst/>
          </a:prstGeom>
        </p:spPr>
      </p:pic>
      <p:sp>
        <p:nvSpPr>
          <p:cNvPr id="5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286365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55" name="CuadroTexto 54"/>
          <p:cNvSpPr txBox="1"/>
          <p:nvPr/>
        </p:nvSpPr>
        <p:spPr>
          <a:xfrm>
            <a:off x="5016069" y="6231258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56" name="Imagen 55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256320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" name="Grupo 56"/>
          <p:cNvGrpSpPr/>
          <p:nvPr/>
        </p:nvGrpSpPr>
        <p:grpSpPr>
          <a:xfrm>
            <a:off x="1071167" y="6157816"/>
            <a:ext cx="372769" cy="372769"/>
            <a:chOff x="346807" y="5119679"/>
            <a:chExt cx="372769" cy="372769"/>
          </a:xfrm>
        </p:grpSpPr>
        <p:sp>
          <p:nvSpPr>
            <p:cNvPr id="58" name="Elipse 57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59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6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6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78862" y="2958969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informarán las actividades previas a la finalización de la etapa de obra, se harán recomendaciones de sostenibilidad  y se atenderán las inquietudes de las personas asistentes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277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6</cp:revision>
  <dcterms:created xsi:type="dcterms:W3CDTF">2025-09-15T15:39:37Z</dcterms:created>
  <dcterms:modified xsi:type="dcterms:W3CDTF">2025-09-15T17:33:34Z</dcterms:modified>
</cp:coreProperties>
</file>