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/>
          <p:cNvGrpSpPr/>
          <p:nvPr/>
        </p:nvGrpSpPr>
        <p:grpSpPr>
          <a:xfrm>
            <a:off x="3184769" y="7538945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311267" y="7538945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Marcador de texto 11"/>
          <p:cNvSpPr txBox="1">
            <a:spLocks/>
          </p:cNvSpPr>
          <p:nvPr/>
        </p:nvSpPr>
        <p:spPr>
          <a:xfrm>
            <a:off x="2314208" y="2584393"/>
            <a:ext cx="4729080" cy="34048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2000" dirty="0"/>
          </a:p>
        </p:txBody>
      </p:sp>
      <p:sp>
        <p:nvSpPr>
          <p:cNvPr id="52" name="CuadroTexto 51"/>
          <p:cNvSpPr txBox="1"/>
          <p:nvPr/>
        </p:nvSpPr>
        <p:spPr>
          <a:xfrm>
            <a:off x="3408136" y="7473536"/>
            <a:ext cx="3027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s-MX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ella </a:t>
            </a:r>
            <a:r>
              <a:rPr lang="es-MX" sz="900" dirty="0">
                <a:latin typeface="Arial" panose="020B0604020202020204" pitchFamily="34" charset="0"/>
                <a:cs typeface="Arial" panose="020B0604020202020204" pitchFamily="34" charset="0"/>
              </a:rPr>
              <a:t>Vista, Porciúncula, Quinta de Camacho, El Nogal, El Refugio, La Cabrera </a:t>
            </a:r>
            <a:r>
              <a:rPr lang="es-MX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y Los </a:t>
            </a:r>
            <a:r>
              <a:rPr lang="es-MX" sz="900" dirty="0">
                <a:latin typeface="Arial" panose="020B0604020202020204" pitchFamily="34" charset="0"/>
                <a:cs typeface="Arial" panose="020B0604020202020204" pitchFamily="34" charset="0"/>
              </a:rPr>
              <a:t>Rosales.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A3740109-A37A-6822-8041-88C6B5B18AAC}"/>
              </a:ext>
            </a:extLst>
          </p:cNvPr>
          <p:cNvSpPr txBox="1"/>
          <p:nvPr/>
        </p:nvSpPr>
        <p:spPr>
          <a:xfrm>
            <a:off x="574423" y="7470596"/>
            <a:ext cx="2603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más de 122.990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Localidad: 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Chapinero </a:t>
            </a:r>
          </a:p>
        </p:txBody>
      </p:sp>
      <p:sp>
        <p:nvSpPr>
          <p:cNvPr id="30" name="Marcador de texto 12"/>
          <p:cNvSpPr txBox="1">
            <a:spLocks/>
          </p:cNvSpPr>
          <p:nvPr/>
        </p:nvSpPr>
        <p:spPr>
          <a:xfrm>
            <a:off x="115887" y="1858032"/>
            <a:ext cx="6626225" cy="5157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Punto IDU de atención a la ciudadanía</a:t>
            </a:r>
          </a:p>
        </p:txBody>
      </p:sp>
      <p:sp>
        <p:nvSpPr>
          <p:cNvPr id="26" name="Marcador de texto 16"/>
          <p:cNvSpPr txBox="1">
            <a:spLocks/>
          </p:cNvSpPr>
          <p:nvPr/>
        </p:nvSpPr>
        <p:spPr>
          <a:xfrm>
            <a:off x="311267" y="2713328"/>
            <a:ext cx="3588986" cy="450573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s-MX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Informamos a la comunidad, que este proyecto cuenta con un Punto IDU de atención a la ciudadanía, en donde nuestro equipo de profesionales brindará atención sobre las actividades que se desarrollan</a:t>
            </a:r>
            <a:r>
              <a:rPr lang="es-MX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>
              <a:lnSpc>
                <a:spcPct val="100000"/>
              </a:lnSpc>
            </a:pPr>
            <a:endParaRPr lang="es-MX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 algn="just">
              <a:lnSpc>
                <a:spcPct val="100000"/>
              </a:lnSpc>
            </a:pPr>
            <a:r>
              <a:rPr lang="es-MX" sz="1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Teléfono: </a:t>
            </a:r>
            <a:r>
              <a:rPr lang="es-CO" altLang="es-CO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3132096377</a:t>
            </a:r>
          </a:p>
          <a:p>
            <a:pPr marL="285750" lvl="1" indent="-285750" algn="just">
              <a:lnSpc>
                <a:spcPct val="100000"/>
              </a:lnSpc>
            </a:pPr>
            <a:r>
              <a:rPr lang="es-MX" sz="1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Correo electrónico:</a:t>
            </a:r>
          </a:p>
          <a:p>
            <a:pPr marL="0" lvl="1" indent="0" algn="just">
              <a:lnSpc>
                <a:spcPct val="100000"/>
              </a:lnSpc>
              <a:buNone/>
            </a:pPr>
            <a:r>
              <a:rPr lang="es-CO" altLang="es-CO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social.conexiones2025@gmail.com</a:t>
            </a:r>
            <a:endParaRPr lang="es-MX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 algn="just">
              <a:lnSpc>
                <a:spcPct val="100000"/>
              </a:lnSpc>
            </a:pPr>
            <a:r>
              <a:rPr lang="es-MX" sz="1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Horario de atención: </a:t>
            </a:r>
            <a:r>
              <a:rPr lang="es-MX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lunes a viernes de 7:30 a.m. a 12:00 y 1:00 pm a 4:30 p.m.</a:t>
            </a:r>
          </a:p>
          <a:p>
            <a:pPr marL="285750" lvl="1" indent="-285750" algn="just">
              <a:lnSpc>
                <a:spcPct val="100000"/>
              </a:lnSpc>
            </a:pPr>
            <a:r>
              <a:rPr lang="es-MX" sz="1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Residente social: </a:t>
            </a:r>
            <a:r>
              <a:rPr lang="es-MX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Andrea Carolina Giraldo </a:t>
            </a:r>
            <a:r>
              <a:rPr lang="es-MX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Iregui</a:t>
            </a:r>
            <a:r>
              <a:rPr lang="es-MX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lvl="1" indent="0" algn="just">
              <a:lnSpc>
                <a:spcPct val="100000"/>
              </a:lnSpc>
              <a:buFont typeface="Arial" panose="020B0604020202020204" pitchFamily="34" charset="0"/>
              <a:buNone/>
            </a:pPr>
            <a:endParaRPr lang="es-MX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s-MX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La participación ciudadana nos ayuda a fortalecer la cultura y la apropiación comunitaria de nuestros proyectos. </a:t>
            </a:r>
          </a:p>
          <a:p>
            <a:pPr algn="just">
              <a:lnSpc>
                <a:spcPct val="100000"/>
              </a:lnSpc>
            </a:pPr>
            <a:r>
              <a:rPr lang="es-MX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la paciencia de la comunidad durante las actividades.</a:t>
            </a:r>
            <a:endParaRPr lang="es-MX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1201" y="2848707"/>
            <a:ext cx="2661139" cy="4338673"/>
          </a:xfrm>
          <a:prstGeom prst="rect">
            <a:avLst/>
          </a:prstGeom>
        </p:spPr>
      </p:pic>
      <p:sp>
        <p:nvSpPr>
          <p:cNvPr id="20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2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237</Words>
  <Application>Microsoft Office PowerPoint</Application>
  <PresentationFormat>Carta (216 x 279 mm)</PresentationFormat>
  <Paragraphs>25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20</cp:revision>
  <dcterms:created xsi:type="dcterms:W3CDTF">2025-09-15T15:39:37Z</dcterms:created>
  <dcterms:modified xsi:type="dcterms:W3CDTF">2025-09-15T20:58:46Z</dcterms:modified>
</cp:coreProperties>
</file>