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5205085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5205085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718165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5286365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previa a la finalización de obra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376706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795339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286365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6231258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256320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6157816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8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78862" y="2958969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esta reunión se informarán las actividades previas a la finalización de la etapa de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obra, se harán recomendaciones de sostenibilidad 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las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personas asistentes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277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5</cp:revision>
  <dcterms:created xsi:type="dcterms:W3CDTF">2025-09-15T15:39:37Z</dcterms:created>
  <dcterms:modified xsi:type="dcterms:W3CDTF">2025-09-15T17:33:12Z</dcterms:modified>
</cp:coreProperties>
</file>