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/>
          <p:cNvSpPr/>
          <p:nvPr/>
        </p:nvSpPr>
        <p:spPr>
          <a:xfrm>
            <a:off x="5016069" y="5017517"/>
            <a:ext cx="1214466" cy="1398875"/>
          </a:xfrm>
          <a:prstGeom prst="rect">
            <a:avLst/>
          </a:prstGeom>
          <a:noFill/>
          <a:ln w="12700">
            <a:solidFill>
              <a:srgbClr val="BE37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929765" y="5017517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061943" y="5530597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061943" y="5098797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883" y="5189138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57" y="5607771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210293" y="5098797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Reunión virtual  a través del enlace: </a:t>
            </a:r>
          </a:p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      https://acortar.link/BgSjtx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5016069" y="6043690"/>
            <a:ext cx="12144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00" dirty="0"/>
              <a:t>Escanear con el celular </a:t>
            </a:r>
            <a:r>
              <a:rPr lang="es-ES" sz="700" dirty="0" smtClean="0"/>
              <a:t>este código QR para </a:t>
            </a:r>
            <a:r>
              <a:rPr lang="es-ES" sz="700" dirty="0"/>
              <a:t>acceder a la </a:t>
            </a:r>
            <a:r>
              <a:rPr lang="es-ES" sz="700" dirty="0" smtClean="0"/>
              <a:t>reunión virtual</a:t>
            </a:r>
            <a:endParaRPr lang="es-ES" sz="700" dirty="0">
              <a:solidFill>
                <a:srgbClr val="FF0000"/>
              </a:solidFill>
            </a:endParaRPr>
          </a:p>
        </p:txBody>
      </p:sp>
      <p:pic>
        <p:nvPicPr>
          <p:cNvPr id="30" name="Imagen 29" descr="Código QR&#10;&#10;El contenido generado por IA puede ser incorrecto.">
            <a:extLst>
              <a:ext uri="{FF2B5EF4-FFF2-40B4-BE49-F238E27FC236}">
                <a16:creationId xmlns:a16="http://schemas.microsoft.com/office/drawing/2014/main" id="{D2D36A53-1CEC-B1EA-394A-FEF29A546F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075" y="5068752"/>
            <a:ext cx="961912" cy="9619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" name="Grupo 33"/>
          <p:cNvGrpSpPr/>
          <p:nvPr/>
        </p:nvGrpSpPr>
        <p:grpSpPr>
          <a:xfrm>
            <a:off x="1071167" y="5970248"/>
            <a:ext cx="372769" cy="372769"/>
            <a:chOff x="346807" y="5119679"/>
            <a:chExt cx="372769" cy="372769"/>
          </a:xfrm>
        </p:grpSpPr>
        <p:sp>
          <p:nvSpPr>
            <p:cNvPr id="35" name="Elipse 34"/>
            <p:cNvSpPr/>
            <p:nvPr/>
          </p:nvSpPr>
          <p:spPr>
            <a:xfrm>
              <a:off x="346807" y="511967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6" name="Gráfico 14" descr="Vínculo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380104" y="5141402"/>
              <a:ext cx="315934" cy="315934"/>
            </a:xfrm>
            <a:prstGeom prst="rect">
              <a:avLst/>
            </a:prstGeom>
          </p:spPr>
        </p:pic>
      </p:grpSp>
      <p:sp>
        <p:nvSpPr>
          <p:cNvPr id="2" name="CuadroTexto 1"/>
          <p:cNvSpPr txBox="1"/>
          <p:nvPr/>
        </p:nvSpPr>
        <p:spPr>
          <a:xfrm>
            <a:off x="640393" y="2350171"/>
            <a:ext cx="30305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Invitación dirigida a 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XXXXXXXXXXXXXXXXXXXXXX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</a:t>
            </a:r>
            <a:endParaRPr lang="es-E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la socialización de avance de actividades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7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40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452294" y="2971709"/>
            <a:ext cx="6214452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 su participación o la de una persona delegada en 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esta reunión se informará el avance de las actividades que se han realizado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durante XXXXXXX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, y se atenderán las inquietudes de las personas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asistentes.</a:t>
            </a:r>
            <a:endParaRPr lang="es-MX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270</Words>
  <Application>Microsoft Office PowerPoint</Application>
  <PresentationFormat>Carta (216 x 279 mm)</PresentationFormat>
  <Paragraphs>31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6</cp:revision>
  <dcterms:created xsi:type="dcterms:W3CDTF">2025-09-15T15:39:37Z</dcterms:created>
  <dcterms:modified xsi:type="dcterms:W3CDTF">2025-09-15T17:34:02Z</dcterms:modified>
</cp:coreProperties>
</file>