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4834628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5860801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4885863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787359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33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38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el 2° Comité IDU 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Comité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se hará una presentación sobre el avance de 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</a:t>
            </a:r>
            <a:r>
              <a:rPr lang="es-MX" sz="120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MX" sz="1200" smtClean="0">
                <a:latin typeface="Arial" panose="020B0604020202020204" pitchFamily="34" charset="0"/>
                <a:cs typeface="Arial" panose="020B0604020202020204" pitchFamily="34" charset="0"/>
              </a:rPr>
              <a:t>comunidad. </a:t>
            </a:r>
            <a:endParaRPr lang="es-MX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256</Words>
  <Application>Microsoft Office PowerPoint</Application>
  <PresentationFormat>Carta (216 x 279 mm)</PresentationFormat>
  <Paragraphs>28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11</cp:revision>
  <dcterms:created xsi:type="dcterms:W3CDTF">2025-09-15T15:39:37Z</dcterms:created>
  <dcterms:modified xsi:type="dcterms:W3CDTF">2025-09-15T17:15:57Z</dcterms:modified>
</cp:coreProperties>
</file>