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BF4D4-27A7-4D8F-AF67-EA0DFF9C18E3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180FD5-1802-438B-9A2A-982DDEEB8C9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826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80FD5-1802-438B-9A2A-982DDEEB8C97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6881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 userDrawn="1"/>
        </p:nvGrpSpPr>
        <p:grpSpPr>
          <a:xfrm>
            <a:off x="1225550" y="5973419"/>
            <a:ext cx="4876800" cy="1845500"/>
            <a:chOff x="156554" y="5838404"/>
            <a:chExt cx="6542434" cy="2475816"/>
          </a:xfrm>
        </p:grpSpPr>
        <p:pic>
          <p:nvPicPr>
            <p:cNvPr id="13" name="Imagen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554" y="5838404"/>
              <a:ext cx="2652659" cy="2475816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073" y="5903605"/>
              <a:ext cx="2481274" cy="2248852"/>
            </a:xfrm>
            <a:prstGeom prst="rect">
              <a:avLst/>
            </a:prstGeom>
          </p:spPr>
        </p:pic>
        <p:pic>
          <p:nvPicPr>
            <p:cNvPr id="15" name="Imagen 1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5738" y="5921792"/>
              <a:ext cx="2463250" cy="2280756"/>
            </a:xfrm>
            <a:prstGeom prst="rect">
              <a:avLst/>
            </a:prstGeom>
          </p:spPr>
        </p:pic>
        <p:pic>
          <p:nvPicPr>
            <p:cNvPr id="16" name="Imagen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8449" y="5877871"/>
              <a:ext cx="2005149" cy="2088406"/>
            </a:xfrm>
            <a:prstGeom prst="rect">
              <a:avLst/>
            </a:prstGeom>
          </p:spPr>
        </p:pic>
      </p:grpSp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514964" y="7485984"/>
            <a:ext cx="30486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3184769" y="7538945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311267" y="7538945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Marcador de texto 4"/>
          <p:cNvSpPr txBox="1">
            <a:spLocks/>
          </p:cNvSpPr>
          <p:nvPr/>
        </p:nvSpPr>
        <p:spPr>
          <a:xfrm>
            <a:off x="206734" y="1851390"/>
            <a:ext cx="6626225" cy="5157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Contratación de mano de obra no calificada</a:t>
            </a: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Marcador de texto 11"/>
          <p:cNvSpPr txBox="1">
            <a:spLocks/>
          </p:cNvSpPr>
          <p:nvPr/>
        </p:nvSpPr>
        <p:spPr>
          <a:xfrm>
            <a:off x="2314208" y="2584393"/>
            <a:ext cx="4729080" cy="34048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2000" dirty="0"/>
          </a:p>
        </p:txBody>
      </p:sp>
      <p:grpSp>
        <p:nvGrpSpPr>
          <p:cNvPr id="3" name="Grupo 2"/>
          <p:cNvGrpSpPr/>
          <p:nvPr/>
        </p:nvGrpSpPr>
        <p:grpSpPr>
          <a:xfrm>
            <a:off x="496577" y="3084712"/>
            <a:ext cx="313149" cy="313149"/>
            <a:chOff x="250269" y="4011261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250269" y="401126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46" name="Google Shape;25;p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92664" y="4062596"/>
              <a:ext cx="269530" cy="26953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2" name="CuadroTexto 51"/>
          <p:cNvSpPr txBox="1"/>
          <p:nvPr/>
        </p:nvSpPr>
        <p:spPr>
          <a:xfrm>
            <a:off x="3408137" y="7493641"/>
            <a:ext cx="3282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Grande – Saucedal - Pinar del Río - Chucua de la Vaca I y II – Patio Bonito 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1" name="Marcador de texto 2"/>
          <p:cNvSpPr txBox="1">
            <a:spLocks/>
          </p:cNvSpPr>
          <p:nvPr/>
        </p:nvSpPr>
        <p:spPr>
          <a:xfrm>
            <a:off x="856639" y="2692258"/>
            <a:ext cx="5776406" cy="273231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s-MX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La empresa contratista de este proyecto, Consorcio </a:t>
            </a:r>
            <a:r>
              <a:rPr lang="es-MX" sz="10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Vicon</a:t>
            </a:r>
            <a:r>
              <a:rPr lang="es-MX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 024, requiere personal para los siguientes cargos: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s-MX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Ayudante de obra, auxiliar de tráfico y brigadista de orden, aseo y limpieza.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s-MX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Requisitos: </a:t>
            </a:r>
          </a:p>
          <a:p>
            <a:pPr algn="just">
              <a:lnSpc>
                <a:spcPct val="100000"/>
              </a:lnSpc>
            </a:pPr>
            <a:r>
              <a:rPr lang="es-MX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Hoja de vida actualizada</a:t>
            </a:r>
          </a:p>
          <a:p>
            <a:pPr algn="just">
              <a:lnSpc>
                <a:spcPct val="100000"/>
              </a:lnSpc>
            </a:pPr>
            <a:r>
              <a:rPr lang="es-MX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Certificado de residencia y/o fotocopia de recibo de servicios públicos, si reside en la localidades de Puente Aranda o Fontibón.</a:t>
            </a:r>
          </a:p>
          <a:p>
            <a:pPr algn="just">
              <a:lnSpc>
                <a:spcPct val="100000"/>
              </a:lnSpc>
            </a:pPr>
            <a:r>
              <a:rPr lang="es-MX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Copia de la cédula de ciudadanía.</a:t>
            </a:r>
          </a:p>
          <a:p>
            <a:pPr algn="just">
              <a:lnSpc>
                <a:spcPct val="100000"/>
              </a:lnSpc>
            </a:pPr>
            <a:r>
              <a:rPr lang="es-MX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Copia de certificados laborales relacionados con el cargo al que aplica. </a:t>
            </a:r>
          </a:p>
          <a:p>
            <a:pPr algn="just">
              <a:lnSpc>
                <a:spcPct val="100000"/>
              </a:lnSpc>
            </a:pPr>
            <a:r>
              <a:rPr lang="es-MX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Si es víctima de conflicto armado, adjuntar certificado de la Alta Consejería para los derechos de las víctimas, la paz y la reconciliación.</a:t>
            </a:r>
          </a:p>
          <a:p>
            <a:pPr algn="just">
              <a:lnSpc>
                <a:spcPct val="100000"/>
              </a:lnSpc>
            </a:pPr>
            <a:r>
              <a:rPr lang="es-MX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Copia del Permiso de Protección Temporal (PPT) – ciudadanos extranjeros.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s-MX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La recepción de las hojas de vida se realizará a través de los canales de atención del Punto IDU relacionados al final de este volante.</a:t>
            </a:r>
            <a:endParaRPr lang="es-MX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499922" y="5578036"/>
            <a:ext cx="313149" cy="313149"/>
            <a:chOff x="312387" y="2754485"/>
            <a:chExt cx="313149" cy="313149"/>
          </a:xfrm>
        </p:grpSpPr>
        <p:sp>
          <p:nvSpPr>
            <p:cNvPr id="6" name="Elipse 5"/>
            <p:cNvSpPr/>
            <p:nvPr/>
          </p:nvSpPr>
          <p:spPr>
            <a:xfrm>
              <a:off x="312387" y="2754485"/>
              <a:ext cx="313149" cy="3131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253" y="2769758"/>
              <a:ext cx="255415" cy="255415"/>
            </a:xfrm>
            <a:prstGeom prst="rect">
              <a:avLst/>
            </a:prstGeom>
          </p:spPr>
        </p:pic>
      </p:grpSp>
      <p:grpSp>
        <p:nvGrpSpPr>
          <p:cNvPr id="4" name="Grupo 3"/>
          <p:cNvGrpSpPr/>
          <p:nvPr/>
        </p:nvGrpSpPr>
        <p:grpSpPr>
          <a:xfrm>
            <a:off x="499922" y="3439795"/>
            <a:ext cx="313149" cy="313149"/>
            <a:chOff x="312388" y="3362604"/>
            <a:chExt cx="313149" cy="313149"/>
          </a:xfrm>
        </p:grpSpPr>
        <p:sp>
          <p:nvSpPr>
            <p:cNvPr id="5" name="Elipse 4"/>
            <p:cNvSpPr/>
            <p:nvPr/>
          </p:nvSpPr>
          <p:spPr>
            <a:xfrm>
              <a:off x="312388" y="3362604"/>
              <a:ext cx="313149" cy="3131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4" name="Imagen 3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212" y="3406569"/>
              <a:ext cx="235194" cy="235194"/>
            </a:xfrm>
            <a:prstGeom prst="rect">
              <a:avLst/>
            </a:prstGeom>
          </p:spPr>
        </p:pic>
      </p:grpSp>
      <p:sp>
        <p:nvSpPr>
          <p:cNvPr id="26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29" name="Imagen 28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2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298</Words>
  <Application>Microsoft Office PowerPoint</Application>
  <PresentationFormat>Carta (216 x 279 mm)</PresentationFormat>
  <Paragraphs>26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17</cp:revision>
  <dcterms:created xsi:type="dcterms:W3CDTF">2025-09-15T15:39:37Z</dcterms:created>
  <dcterms:modified xsi:type="dcterms:W3CDTF">2025-09-15T21:12:48Z</dcterms:modified>
</cp:coreProperties>
</file>