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5017517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5017517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530597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5098797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189138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607771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5098797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6043690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5068752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970248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el 2° Comité IDU 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8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36705" y="2969565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Comité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se hará una presentación sobre el avance de las actividades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la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comunidad. 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264</Words>
  <Application>Microsoft Office PowerPoint</Application>
  <PresentationFormat>Carta (216 x 279 mm)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14</cp:revision>
  <dcterms:created xsi:type="dcterms:W3CDTF">2025-09-15T15:39:37Z</dcterms:created>
  <dcterms:modified xsi:type="dcterms:W3CDTF">2025-09-15T17:20:50Z</dcterms:modified>
</cp:coreProperties>
</file>