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4834628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5860801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4885863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787359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31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Taller de Cultura Ciudadana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8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4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Taller se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240</Words>
  <Application>Microsoft Office PowerPoint</Application>
  <PresentationFormat>Carta (216 x 279 mm)</PresentationFormat>
  <Paragraphs>28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8</cp:revision>
  <dcterms:created xsi:type="dcterms:W3CDTF">2025-09-15T15:39:37Z</dcterms:created>
  <dcterms:modified xsi:type="dcterms:W3CDTF">2025-09-15T17:09:27Z</dcterms:modified>
</cp:coreProperties>
</file>