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71" r:id="rId2"/>
    <p:sldId id="265" r:id="rId3"/>
    <p:sldId id="266" r:id="rId4"/>
    <p:sldId id="256" r:id="rId5"/>
    <p:sldId id="257" r:id="rId6"/>
    <p:sldId id="259" r:id="rId7"/>
    <p:sldId id="262" r:id="rId8"/>
    <p:sldId id="270" r:id="rId9"/>
    <p:sldId id="264" r:id="rId10"/>
    <p:sldId id="268" r:id="rId11"/>
    <p:sldId id="272" r:id="rId12"/>
    <p:sldId id="269" r:id="rId13"/>
    <p:sldId id="274" r:id="rId14"/>
    <p:sldId id="258" r:id="rId15"/>
    <p:sldId id="260" r:id="rId16"/>
    <p:sldId id="263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71420"/>
    <a:srgbClr val="111817"/>
    <a:srgbClr val="22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718BB-708F-4A7F-8625-97A8B6E2C999}" type="datetimeFigureOut">
              <a:rPr lang="es-CO" smtClean="0"/>
              <a:t>9/01/2025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61DDC-853C-4B05-A253-627DC74316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9778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92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500ADFD-310D-57A3-9090-1FF7AE2208E9}"/>
              </a:ext>
            </a:extLst>
          </p:cNvPr>
          <p:cNvSpPr/>
          <p:nvPr userDrawn="1"/>
        </p:nvSpPr>
        <p:spPr>
          <a:xfrm>
            <a:off x="2752454" y="0"/>
            <a:ext cx="9439545" cy="6858000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FD22E1-7EC0-CD58-1271-6E7C9CCE36F7}"/>
              </a:ext>
            </a:extLst>
          </p:cNvPr>
          <p:cNvSpPr/>
          <p:nvPr userDrawn="1"/>
        </p:nvSpPr>
        <p:spPr>
          <a:xfrm>
            <a:off x="1" y="0"/>
            <a:ext cx="256032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7B1B78B-2D5A-34EB-7D6F-A894BFCDF06A}"/>
              </a:ext>
            </a:extLst>
          </p:cNvPr>
          <p:cNvSpPr/>
          <p:nvPr userDrawn="1"/>
        </p:nvSpPr>
        <p:spPr>
          <a:xfrm>
            <a:off x="2538443" y="0"/>
            <a:ext cx="2152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pic>
        <p:nvPicPr>
          <p:cNvPr id="10" name="Google Shape;104;g28e7dcb5a77_0_0">
            <a:extLst>
              <a:ext uri="{FF2B5EF4-FFF2-40B4-BE49-F238E27FC236}">
                <a16:creationId xmlns:a16="http://schemas.microsoft.com/office/drawing/2014/main" id="{82D6DC17-B80C-9FB7-3F6D-6C486F33094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96732" y="2745731"/>
            <a:ext cx="1744980" cy="978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62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tilla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10067925" y="6419850"/>
            <a:ext cx="2124075" cy="390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 userDrawn="1"/>
        </p:nvSpPr>
        <p:spPr>
          <a:xfrm>
            <a:off x="0" y="6635406"/>
            <a:ext cx="12192000" cy="2246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latin typeface="Century Gothic" panose="020B0502020202020204" pitchFamily="34" charset="0"/>
              </a:rPr>
              <a:t> </a:t>
            </a:r>
            <a:endParaRPr lang="es-CO" dirty="0">
              <a:latin typeface="Century Gothic" panose="020B0502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0AACA4-4C82-E9AD-8C44-B1C487C33D7F}"/>
              </a:ext>
            </a:extLst>
          </p:cNvPr>
          <p:cNvSpPr txBox="1"/>
          <p:nvPr userDrawn="1"/>
        </p:nvSpPr>
        <p:spPr>
          <a:xfrm>
            <a:off x="120635" y="6610692"/>
            <a:ext cx="30179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b="0" dirty="0">
                <a:solidFill>
                  <a:schemeClr val="bg1"/>
                </a:solidFill>
                <a:latin typeface="Century Gothic" panose="020B0502020202020204" pitchFamily="34" charset="0"/>
              </a:rPr>
              <a:t>“Bogotá Camina Segura” 2024 - 2027</a:t>
            </a:r>
            <a:endParaRPr lang="es-CO" sz="11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oogle Shape;104;g28e7dcb5a77_0_0">
            <a:extLst>
              <a:ext uri="{FF2B5EF4-FFF2-40B4-BE49-F238E27FC236}">
                <a16:creationId xmlns:a16="http://schemas.microsoft.com/office/drawing/2014/main" id="{4788D274-3379-8957-171D-EC04B081A02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9375" y="6490737"/>
            <a:ext cx="1684704" cy="270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7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de capitul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6A88230-F280-1BE9-F0A0-F29CE0579F47}"/>
              </a:ext>
            </a:extLst>
          </p:cNvPr>
          <p:cNvSpPr/>
          <p:nvPr userDrawn="1"/>
        </p:nvSpPr>
        <p:spPr>
          <a:xfrm>
            <a:off x="1" y="0"/>
            <a:ext cx="2560320" cy="6858000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BC2D3C-BAC5-1108-AE74-B083BCC1FA38}"/>
              </a:ext>
            </a:extLst>
          </p:cNvPr>
          <p:cNvSpPr/>
          <p:nvPr userDrawn="1"/>
        </p:nvSpPr>
        <p:spPr>
          <a:xfrm>
            <a:off x="2538443" y="0"/>
            <a:ext cx="2152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1" y="2698824"/>
            <a:ext cx="1413520" cy="11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6002DCD-4BF8-1522-FC4C-0802C4F77E0C}"/>
              </a:ext>
            </a:extLst>
          </p:cNvPr>
          <p:cNvSpPr/>
          <p:nvPr userDrawn="1"/>
        </p:nvSpPr>
        <p:spPr>
          <a:xfrm>
            <a:off x="6045200" y="0"/>
            <a:ext cx="6146799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1" name="Google Shape;104;g28e7dcb5a77_0_0">
            <a:extLst>
              <a:ext uri="{FF2B5EF4-FFF2-40B4-BE49-F238E27FC236}">
                <a16:creationId xmlns:a16="http://schemas.microsoft.com/office/drawing/2014/main" id="{4788D274-3379-8957-171D-EC04B081A02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708" y="6096034"/>
            <a:ext cx="2799396" cy="4497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7;g2aebb80c6a0_2_296">
            <a:extLst>
              <a:ext uri="{FF2B5EF4-FFF2-40B4-BE49-F238E27FC236}">
                <a16:creationId xmlns:a16="http://schemas.microsoft.com/office/drawing/2014/main" id="{FA352A45-A7E0-FF5D-CC7A-D7BA8D306A40}"/>
              </a:ext>
            </a:extLst>
          </p:cNvPr>
          <p:cNvSpPr txBox="1"/>
          <p:nvPr userDrawn="1"/>
        </p:nvSpPr>
        <p:spPr>
          <a:xfrm>
            <a:off x="6045199" y="1591571"/>
            <a:ext cx="6146799" cy="203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80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Gracias</a:t>
            </a:r>
            <a:endParaRPr sz="8000" b="1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96C699-F678-3A4A-89FF-3E7F9F73BAAE}"/>
              </a:ext>
            </a:extLst>
          </p:cNvPr>
          <p:cNvSpPr txBox="1"/>
          <p:nvPr/>
        </p:nvSpPr>
        <p:spPr>
          <a:xfrm>
            <a:off x="6045198" y="4049786"/>
            <a:ext cx="6146799" cy="338899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 algn="ctr"/>
            <a:r>
              <a:rPr lang="es-CO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Síguenos en nuestras redes sociales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97E2DFE-C96B-7B42-A843-CB481B00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024" y="4725292"/>
            <a:ext cx="1237956" cy="2744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C250D77-EA1C-4B49-B393-D774F5BA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111" y="4725292"/>
            <a:ext cx="277027" cy="27446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D28CA8-04BA-1A4F-B42E-4C3FE21214A4}"/>
              </a:ext>
            </a:extLst>
          </p:cNvPr>
          <p:cNvSpPr txBox="1"/>
          <p:nvPr/>
        </p:nvSpPr>
        <p:spPr>
          <a:xfrm>
            <a:off x="8493264" y="4702498"/>
            <a:ext cx="1237956" cy="338899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@</a:t>
            </a:r>
            <a:r>
              <a:rPr lang="es-CO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IDUBogota</a:t>
            </a:r>
            <a:endParaRPr lang="es-CO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3F319BF-C532-4447-B0CF-0DAE1A8F2E74}"/>
              </a:ext>
            </a:extLst>
          </p:cNvPr>
          <p:cNvSpPr txBox="1"/>
          <p:nvPr/>
        </p:nvSpPr>
        <p:spPr>
          <a:xfrm>
            <a:off x="10103904" y="4702498"/>
            <a:ext cx="1135595" cy="338899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r>
              <a:rPr lang="es-CO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@</a:t>
            </a:r>
            <a:r>
              <a:rPr lang="es-CO" sz="1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IDUobras</a:t>
            </a:r>
            <a:endParaRPr lang="es-CO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7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de capitul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6A88230-F280-1BE9-F0A0-F29CE0579F47}"/>
              </a:ext>
            </a:extLst>
          </p:cNvPr>
          <p:cNvSpPr/>
          <p:nvPr userDrawn="1"/>
        </p:nvSpPr>
        <p:spPr>
          <a:xfrm>
            <a:off x="1" y="0"/>
            <a:ext cx="2560320" cy="6858000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0BC2D3C-BAC5-1108-AE74-B083BCC1FA38}"/>
              </a:ext>
            </a:extLst>
          </p:cNvPr>
          <p:cNvSpPr/>
          <p:nvPr userDrawn="1"/>
        </p:nvSpPr>
        <p:spPr>
          <a:xfrm>
            <a:off x="2538443" y="0"/>
            <a:ext cx="21524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1" y="2698824"/>
            <a:ext cx="1413520" cy="11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3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3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81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.png"/><Relationship Id="rId21" Type="http://schemas.openxmlformats.org/officeDocument/2006/relationships/image" Target="../media/image47.png"/><Relationship Id="rId42" Type="http://schemas.openxmlformats.org/officeDocument/2006/relationships/image" Target="../media/image68.png"/><Relationship Id="rId47" Type="http://schemas.openxmlformats.org/officeDocument/2006/relationships/image" Target="../media/image73.png"/><Relationship Id="rId63" Type="http://schemas.openxmlformats.org/officeDocument/2006/relationships/image" Target="../media/image85.png"/><Relationship Id="rId68" Type="http://schemas.openxmlformats.org/officeDocument/2006/relationships/image" Target="../media/image90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9" Type="http://schemas.openxmlformats.org/officeDocument/2006/relationships/image" Target="../media/image55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53" Type="http://schemas.openxmlformats.org/officeDocument/2006/relationships/image" Target="../media/image76.png"/><Relationship Id="rId58" Type="http://schemas.openxmlformats.org/officeDocument/2006/relationships/image" Target="../media/image80.png"/><Relationship Id="rId66" Type="http://schemas.openxmlformats.org/officeDocument/2006/relationships/image" Target="../media/image88.png"/><Relationship Id="rId5" Type="http://schemas.openxmlformats.org/officeDocument/2006/relationships/image" Target="../media/image31.png"/><Relationship Id="rId61" Type="http://schemas.openxmlformats.org/officeDocument/2006/relationships/image" Target="../media/image83.png"/><Relationship Id="rId19" Type="http://schemas.openxmlformats.org/officeDocument/2006/relationships/image" Target="../media/image4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image" Target="../media/image69.png"/><Relationship Id="rId48" Type="http://schemas.openxmlformats.org/officeDocument/2006/relationships/image" Target="../media/image3.sv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69" Type="http://schemas.openxmlformats.org/officeDocument/2006/relationships/image" Target="../media/image91.png"/><Relationship Id="rId8" Type="http://schemas.openxmlformats.org/officeDocument/2006/relationships/image" Target="../media/image34.png"/><Relationship Id="rId51" Type="http://schemas.openxmlformats.org/officeDocument/2006/relationships/image" Target="../media/image75.png"/><Relationship Id="rId3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.png"/><Relationship Id="rId59" Type="http://schemas.openxmlformats.org/officeDocument/2006/relationships/image" Target="../media/image81.png"/><Relationship Id="rId67" Type="http://schemas.openxmlformats.org/officeDocument/2006/relationships/image" Target="../media/image89.png"/><Relationship Id="rId20" Type="http://schemas.openxmlformats.org/officeDocument/2006/relationships/image" Target="../media/image46.png"/><Relationship Id="rId41" Type="http://schemas.openxmlformats.org/officeDocument/2006/relationships/image" Target="../media/image67.png"/><Relationship Id="rId54" Type="http://schemas.openxmlformats.org/officeDocument/2006/relationships/image" Target="../media/image26.svg"/><Relationship Id="rId62" Type="http://schemas.openxmlformats.org/officeDocument/2006/relationships/image" Target="../media/image84.png"/><Relationship Id="rId70" Type="http://schemas.openxmlformats.org/officeDocument/2006/relationships/image" Target="../media/image2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4.png"/><Relationship Id="rId57" Type="http://schemas.openxmlformats.org/officeDocument/2006/relationships/image" Target="../media/image79.png"/><Relationship Id="rId10" Type="http://schemas.openxmlformats.org/officeDocument/2006/relationships/image" Target="../media/image36.png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61.svg"/><Relationship Id="rId60" Type="http://schemas.openxmlformats.org/officeDocument/2006/relationships/image" Target="../media/image82.png"/><Relationship Id="rId65" Type="http://schemas.openxmlformats.org/officeDocument/2006/relationships/image" Target="../media/image8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9" Type="http://schemas.openxmlformats.org/officeDocument/2006/relationships/image" Target="../media/image65.png"/><Relationship Id="rId34" Type="http://schemas.openxmlformats.org/officeDocument/2006/relationships/image" Target="../media/image60.png"/><Relationship Id="rId50" Type="http://schemas.openxmlformats.org/officeDocument/2006/relationships/image" Target="../media/image5.svg"/><Relationship Id="rId55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18" Type="http://schemas.openxmlformats.org/officeDocument/2006/relationships/image" Target="../media/image104.png"/><Relationship Id="rId3" Type="http://schemas.openxmlformats.org/officeDocument/2006/relationships/image" Target="../media/image16.png"/><Relationship Id="rId21" Type="http://schemas.openxmlformats.org/officeDocument/2006/relationships/image" Target="../media/image107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3.png"/><Relationship Id="rId2" Type="http://schemas.openxmlformats.org/officeDocument/2006/relationships/image" Target="../media/image92.png"/><Relationship Id="rId16" Type="http://schemas.openxmlformats.org/officeDocument/2006/relationships/image" Target="../media/image103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15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5.png"/><Relationship Id="rId4" Type="http://schemas.openxmlformats.org/officeDocument/2006/relationships/image" Target="../media/image93.png"/><Relationship Id="rId9" Type="http://schemas.openxmlformats.org/officeDocument/2006/relationships/image" Target="../media/image13.png"/><Relationship Id="rId14" Type="http://schemas.openxmlformats.org/officeDocument/2006/relationships/image" Target="../media/image101.png"/><Relationship Id="rId22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1"/>
          <p:cNvSpPr txBox="1"/>
          <p:nvPr/>
        </p:nvSpPr>
        <p:spPr>
          <a:xfrm>
            <a:off x="5552903" y="644376"/>
            <a:ext cx="5968538" cy="477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8575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r>
              <a:rPr lang="es-CO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tipografía estándar para las presentaciones institucionales será </a:t>
            </a:r>
            <a:r>
              <a:rPr lang="es-CO" b="1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Century </a:t>
            </a:r>
            <a:r>
              <a:rPr lang="es-CO" b="1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Gothic, </a:t>
            </a:r>
            <a:r>
              <a:rPr lang="es-CO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 cual se encuentra predeterminada en todos los computadores</a:t>
            </a:r>
            <a:r>
              <a:rPr lang="es-MX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r>
              <a:rPr lang="es-CO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Los colores que </a:t>
            </a:r>
            <a:r>
              <a:rPr lang="es-CO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deben predominar son: rojo, amarillo y negro.</a:t>
            </a:r>
            <a:endParaRPr lang="es-CO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r>
              <a:rPr lang="es-CO" b="1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Evitar párrafos extensos</a:t>
            </a:r>
            <a:r>
              <a:rPr lang="es-CO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preferiblemente acompañar de gráficos, fotos o tablas.</a:t>
            </a:r>
            <a:endParaRPr dirty="0">
              <a:latin typeface="Century Gothic" panose="020B0502020202020204" pitchFamily="34" charset="0"/>
            </a:endParaRPr>
          </a:p>
          <a:p>
            <a:pPr marL="38862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r>
              <a:rPr lang="es-CO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Las imágenes aquí expuestas son de referencia y </a:t>
            </a:r>
            <a:r>
              <a:rPr lang="es-CO" b="1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deben </a:t>
            </a:r>
            <a:r>
              <a:rPr lang="es-CO" b="1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ser cambiadas</a:t>
            </a:r>
            <a:r>
              <a:rPr lang="es-CO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según corresponda el tema.</a:t>
            </a:r>
            <a:endParaRPr dirty="0">
              <a:latin typeface="Century Gothic" panose="020B0502020202020204" pitchFamily="34" charset="0"/>
            </a:endParaRPr>
          </a:p>
          <a:p>
            <a:pPr marL="38862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0000"/>
              </a:buClr>
              <a:buSzPts val="2160"/>
              <a:buFont typeface="Arial" panose="020B0604020202020204" pitchFamily="34" charset="0"/>
              <a:buChar char="•"/>
            </a:pPr>
            <a:r>
              <a:rPr lang="es-CO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Esta plantilla no se puede editar en línea, por favor descárguela.</a:t>
            </a:r>
            <a:endParaRPr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0;p1"/>
          <p:cNvSpPr txBox="1"/>
          <p:nvPr/>
        </p:nvSpPr>
        <p:spPr>
          <a:xfrm>
            <a:off x="771089" y="3651632"/>
            <a:ext cx="4240879" cy="142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3300" b="1" dirty="0" smtClean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Antes </a:t>
            </a:r>
            <a:r>
              <a:rPr lang="es-CO" sz="3300" b="1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 empezar a editar </a:t>
            </a:r>
            <a:r>
              <a:rPr lang="es-CO" sz="3300" b="1" dirty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tenga en </a:t>
            </a:r>
            <a:r>
              <a:rPr lang="es-CO" sz="33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cuenta:</a:t>
            </a:r>
            <a:endParaRPr sz="13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1" y="6001789"/>
            <a:ext cx="12192000" cy="85621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4" name="Google Shape;71;p1"/>
          <p:cNvSpPr txBox="1"/>
          <p:nvPr/>
        </p:nvSpPr>
        <p:spPr>
          <a:xfrm>
            <a:off x="0" y="6126480"/>
            <a:ext cx="12191999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Nota: Elimine esta diapositiva después de leer.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07" y="552719"/>
            <a:ext cx="2786152" cy="263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41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r="10569"/>
          <a:stretch/>
        </p:blipFill>
        <p:spPr>
          <a:xfrm>
            <a:off x="0" y="733378"/>
            <a:ext cx="6048375" cy="591507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5D4769-7258-4107-AE12-45F9A80E3E44}"/>
              </a:ext>
            </a:extLst>
          </p:cNvPr>
          <p:cNvSpPr txBox="1"/>
          <p:nvPr/>
        </p:nvSpPr>
        <p:spPr>
          <a:xfrm>
            <a:off x="6809885" y="2519760"/>
            <a:ext cx="4610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err="1" smtClean="0">
                <a:latin typeface="Century Gothic" panose="020B0502020202020204" pitchFamily="34" charset="0"/>
              </a:rPr>
              <a:t>Xxxxxxxxxxx</a:t>
            </a:r>
            <a:r>
              <a:rPr lang="es-ES" sz="1500" b="1" dirty="0" smtClean="0">
                <a:latin typeface="Century Gothic" panose="020B0502020202020204" pitchFamily="34" charset="0"/>
              </a:rPr>
              <a:t>:</a:t>
            </a:r>
            <a:endParaRPr lang="es-ES" sz="1500" b="1" dirty="0">
              <a:latin typeface="Century Gothic" panose="020B0502020202020204" pitchFamily="34" charset="0"/>
            </a:endParaRPr>
          </a:p>
          <a:p>
            <a:r>
              <a:rPr lang="es-ES" sz="1500" dirty="0" err="1" smtClean="0">
                <a:latin typeface="Century Gothic" panose="020B0502020202020204" pitchFamily="34" charset="0"/>
              </a:rPr>
              <a:t>Lorem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ipsum</a:t>
            </a:r>
            <a:r>
              <a:rPr lang="es-ES" sz="1500" dirty="0" smtClean="0">
                <a:latin typeface="Century Gothic" panose="020B0502020202020204" pitchFamily="34" charset="0"/>
              </a:rPr>
              <a:t> dolor </a:t>
            </a:r>
            <a:r>
              <a:rPr lang="es-ES" sz="1500" dirty="0" err="1" smtClean="0">
                <a:latin typeface="Century Gothic" panose="020B0502020202020204" pitchFamily="34" charset="0"/>
              </a:rPr>
              <a:t>sit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amet</a:t>
            </a:r>
            <a:r>
              <a:rPr lang="es-ES" sz="1500" dirty="0" smtClean="0">
                <a:latin typeface="Century Gothic" panose="020B0502020202020204" pitchFamily="34" charset="0"/>
              </a:rPr>
              <a:t>, </a:t>
            </a:r>
            <a:r>
              <a:rPr lang="es-ES" sz="1500" dirty="0" err="1" smtClean="0">
                <a:latin typeface="Century Gothic" panose="020B0502020202020204" pitchFamily="34" charset="0"/>
              </a:rPr>
              <a:t>consectetur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adipiscing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elit</a:t>
            </a:r>
            <a:r>
              <a:rPr lang="es-ES" sz="1500" dirty="0" smtClean="0">
                <a:latin typeface="Century Gothic" panose="020B0502020202020204" pitchFamily="34" charset="0"/>
              </a:rPr>
              <a:t>. In </a:t>
            </a:r>
            <a:r>
              <a:rPr lang="es-ES" sz="1500" dirty="0" err="1" smtClean="0">
                <a:latin typeface="Century Gothic" panose="020B0502020202020204" pitchFamily="34" charset="0"/>
              </a:rPr>
              <a:t>maximus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orci</a:t>
            </a:r>
            <a:r>
              <a:rPr lang="es-ES" sz="1500" dirty="0" smtClean="0">
                <a:latin typeface="Century Gothic" panose="020B0502020202020204" pitchFamily="34" charset="0"/>
              </a:rPr>
              <a:t> non </a:t>
            </a:r>
            <a:r>
              <a:rPr lang="es-ES" sz="1500" dirty="0" err="1" smtClean="0">
                <a:latin typeface="Century Gothic" panose="020B0502020202020204" pitchFamily="34" charset="0"/>
              </a:rPr>
              <a:t>dignissim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pretium</a:t>
            </a:r>
            <a:r>
              <a:rPr lang="es-ES" sz="1500" dirty="0" smtClean="0">
                <a:latin typeface="Century Gothic" panose="020B0502020202020204" pitchFamily="34" charset="0"/>
              </a:rPr>
              <a:t>. Nunc </a:t>
            </a:r>
            <a:r>
              <a:rPr lang="es-ES" sz="1500" dirty="0" err="1" smtClean="0">
                <a:latin typeface="Century Gothic" panose="020B0502020202020204" pitchFamily="34" charset="0"/>
              </a:rPr>
              <a:t>eu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auctor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lectus</a:t>
            </a:r>
            <a:r>
              <a:rPr lang="es-ES" sz="1500" dirty="0" smtClean="0">
                <a:latin typeface="Century Gothic" panose="020B0502020202020204" pitchFamily="34" charset="0"/>
              </a:rPr>
              <a:t>. </a:t>
            </a:r>
            <a:r>
              <a:rPr lang="es-ES" sz="1500" dirty="0" err="1" smtClean="0">
                <a:latin typeface="Century Gothic" panose="020B0502020202020204" pitchFamily="34" charset="0"/>
              </a:rPr>
              <a:t>Curabitur</a:t>
            </a:r>
            <a:r>
              <a:rPr lang="es-ES" sz="1500" dirty="0" smtClean="0">
                <a:latin typeface="Century Gothic" panose="020B0502020202020204" pitchFamily="34" charset="0"/>
              </a:rPr>
              <a:t> leo libero, </a:t>
            </a:r>
            <a:r>
              <a:rPr lang="es-ES" sz="1500" dirty="0" err="1" smtClean="0">
                <a:latin typeface="Century Gothic" panose="020B0502020202020204" pitchFamily="34" charset="0"/>
              </a:rPr>
              <a:t>feugiat</a:t>
            </a:r>
            <a:r>
              <a:rPr lang="es-ES" sz="1500" dirty="0" smtClean="0">
                <a:latin typeface="Century Gothic" panose="020B0502020202020204" pitchFamily="34" charset="0"/>
              </a:rPr>
              <a:t> id eros et, </a:t>
            </a:r>
            <a:r>
              <a:rPr lang="es-ES" sz="1500" dirty="0" err="1" smtClean="0">
                <a:latin typeface="Century Gothic" panose="020B0502020202020204" pitchFamily="34" charset="0"/>
              </a:rPr>
              <a:t>euismod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sagittis</a:t>
            </a:r>
            <a:r>
              <a:rPr lang="es-ES" sz="1500" dirty="0" smtClean="0">
                <a:latin typeface="Century Gothic" panose="020B0502020202020204" pitchFamily="34" charset="0"/>
              </a:rPr>
              <a:t> dolor. </a:t>
            </a:r>
            <a:r>
              <a:rPr lang="es-ES" sz="1500" dirty="0" err="1" smtClean="0">
                <a:latin typeface="Century Gothic" panose="020B0502020202020204" pitchFamily="34" charset="0"/>
              </a:rPr>
              <a:t>Vestibulum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auctor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nisi</a:t>
            </a:r>
            <a:r>
              <a:rPr lang="es-ES" sz="1500" dirty="0" smtClean="0">
                <a:latin typeface="Century Gothic" panose="020B0502020202020204" pitchFamily="34" charset="0"/>
              </a:rPr>
              <a:t> sed </a:t>
            </a:r>
            <a:r>
              <a:rPr lang="es-ES" sz="1500" dirty="0" err="1" smtClean="0">
                <a:latin typeface="Century Gothic" panose="020B0502020202020204" pitchFamily="34" charset="0"/>
              </a:rPr>
              <a:t>est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pellentesque</a:t>
            </a:r>
            <a:r>
              <a:rPr lang="es-ES" sz="1500" dirty="0" smtClean="0">
                <a:latin typeface="Century Gothic" panose="020B0502020202020204" pitchFamily="34" charset="0"/>
              </a:rPr>
              <a:t>, </a:t>
            </a:r>
            <a:r>
              <a:rPr lang="es-ES" sz="1500" dirty="0" err="1" smtClean="0">
                <a:latin typeface="Century Gothic" panose="020B0502020202020204" pitchFamily="34" charset="0"/>
              </a:rPr>
              <a:t>ac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tristique</a:t>
            </a:r>
            <a:r>
              <a:rPr lang="es-ES" sz="1500" dirty="0" smtClean="0">
                <a:latin typeface="Century Gothic" panose="020B0502020202020204" pitchFamily="34" charset="0"/>
              </a:rPr>
              <a:t> urna </a:t>
            </a:r>
            <a:r>
              <a:rPr lang="es-ES" sz="1500" dirty="0" err="1" smtClean="0">
                <a:latin typeface="Century Gothic" panose="020B0502020202020204" pitchFamily="34" charset="0"/>
              </a:rPr>
              <a:t>pellentesque</a:t>
            </a:r>
            <a:r>
              <a:rPr lang="es-ES" sz="1500" dirty="0" smtClean="0">
                <a:latin typeface="Century Gothic" panose="020B0502020202020204" pitchFamily="34" charset="0"/>
              </a:rPr>
              <a:t>. </a:t>
            </a:r>
            <a:r>
              <a:rPr lang="es-ES" sz="1500" dirty="0" err="1" smtClean="0">
                <a:latin typeface="Century Gothic" panose="020B0502020202020204" pitchFamily="34" charset="0"/>
              </a:rPr>
              <a:t>Nam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facilisis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lacus</a:t>
            </a:r>
            <a:r>
              <a:rPr lang="es-ES" sz="1500" dirty="0" smtClean="0">
                <a:latin typeface="Century Gothic" panose="020B0502020202020204" pitchFamily="34" charset="0"/>
              </a:rPr>
              <a:t> in leo </a:t>
            </a:r>
            <a:r>
              <a:rPr lang="es-ES" sz="1500" dirty="0" err="1" smtClean="0">
                <a:latin typeface="Century Gothic" panose="020B0502020202020204" pitchFamily="34" charset="0"/>
              </a:rPr>
              <a:t>posuere</a:t>
            </a:r>
            <a:r>
              <a:rPr lang="es-ES" sz="1500" dirty="0" smtClean="0">
                <a:latin typeface="Century Gothic" panose="020B0502020202020204" pitchFamily="34" charset="0"/>
              </a:rPr>
              <a:t> </a:t>
            </a:r>
            <a:r>
              <a:rPr lang="es-ES" sz="1500" dirty="0" err="1" smtClean="0">
                <a:latin typeface="Century Gothic" panose="020B0502020202020204" pitchFamily="34" charset="0"/>
              </a:rPr>
              <a:t>bibendum</a:t>
            </a:r>
            <a:endParaRPr lang="es-ES" sz="1500" dirty="0">
              <a:latin typeface="Century Gothic" panose="020B0502020202020204" pitchFamily="34" charset="0"/>
            </a:endParaRPr>
          </a:p>
        </p:txBody>
      </p:sp>
      <p:sp>
        <p:nvSpPr>
          <p:cNvPr id="3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660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DIAPOSITIVA</a:t>
            </a:r>
            <a:endParaRPr lang="es-419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660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Google Shape;70;p1"/>
          <p:cNvSpPr txBox="1"/>
          <p:nvPr/>
        </p:nvSpPr>
        <p:spPr>
          <a:xfrm rot="20689467">
            <a:off x="1152783" y="3690278"/>
            <a:ext cx="3229438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2500" lnSpcReduction="100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2400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7579" y="2120900"/>
            <a:ext cx="2506595" cy="387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" name="Rectángulo 2"/>
          <p:cNvSpPr/>
          <p:nvPr/>
        </p:nvSpPr>
        <p:spPr>
          <a:xfrm>
            <a:off x="3487028" y="2120900"/>
            <a:ext cx="2506595" cy="387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Rectángulo 3"/>
          <p:cNvSpPr/>
          <p:nvPr/>
        </p:nvSpPr>
        <p:spPr>
          <a:xfrm>
            <a:off x="6136723" y="2120900"/>
            <a:ext cx="2506595" cy="387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" name="Rectángulo 4"/>
          <p:cNvSpPr/>
          <p:nvPr/>
        </p:nvSpPr>
        <p:spPr>
          <a:xfrm>
            <a:off x="8786419" y="2120900"/>
            <a:ext cx="2506595" cy="387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id="{56F097B0-AEDD-DDCF-21E7-A480E41EA299}"/>
              </a:ext>
            </a:extLst>
          </p:cNvPr>
          <p:cNvSpPr/>
          <p:nvPr/>
        </p:nvSpPr>
        <p:spPr>
          <a:xfrm>
            <a:off x="854075" y="4938816"/>
            <a:ext cx="2489850" cy="2224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01</a:t>
            </a:r>
            <a:endParaRPr lang="es-419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ángulo: esquinas redondeadas 14">
            <a:extLst>
              <a:ext uri="{FF2B5EF4-FFF2-40B4-BE49-F238E27FC236}">
                <a16:creationId xmlns:a16="http://schemas.microsoft.com/office/drawing/2014/main" id="{4197AA9D-9EFB-4428-71C6-28D2FE74D20F}"/>
              </a:ext>
            </a:extLst>
          </p:cNvPr>
          <p:cNvSpPr/>
          <p:nvPr/>
        </p:nvSpPr>
        <p:spPr>
          <a:xfrm>
            <a:off x="3408229" y="990815"/>
            <a:ext cx="5555387" cy="4904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 </a:t>
            </a:r>
            <a:r>
              <a:rPr lang="es-CO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M2</a:t>
            </a:r>
          </a:p>
        </p:txBody>
      </p:sp>
      <p:sp>
        <p:nvSpPr>
          <p:cNvPr id="15" name="Rectángulo: esquinas redondeadas 15">
            <a:extLst>
              <a:ext uri="{FF2B5EF4-FFF2-40B4-BE49-F238E27FC236}">
                <a16:creationId xmlns:a16="http://schemas.microsoft.com/office/drawing/2014/main" id="{831A470E-031B-26C0-6894-1C93C8897CE5}"/>
              </a:ext>
            </a:extLst>
          </p:cNvPr>
          <p:cNvSpPr/>
          <p:nvPr/>
        </p:nvSpPr>
        <p:spPr>
          <a:xfrm>
            <a:off x="3015169" y="1498911"/>
            <a:ext cx="6341506" cy="35728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Xxxxxx</a:t>
            </a:r>
            <a:r>
              <a:rPr lang="es-CO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xxxxxx</a:t>
            </a:r>
            <a:r>
              <a:rPr lang="es-CO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xxxxx</a:t>
            </a:r>
            <a:r>
              <a:rPr lang="es-CO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CO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xxxx</a:t>
            </a:r>
            <a:r>
              <a:rPr lang="es-CO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xxx </a:t>
            </a:r>
            <a:endParaRPr lang="es-CO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ángulo: esquinas redondeadas 31">
            <a:extLst>
              <a:ext uri="{FF2B5EF4-FFF2-40B4-BE49-F238E27FC236}">
                <a16:creationId xmlns:a16="http://schemas.microsoft.com/office/drawing/2014/main" id="{7062CF41-3C37-20C8-B6EB-516A868A5E19}"/>
              </a:ext>
            </a:extLst>
          </p:cNvPr>
          <p:cNvSpPr/>
          <p:nvPr/>
        </p:nvSpPr>
        <p:spPr>
          <a:xfrm>
            <a:off x="854075" y="4244726"/>
            <a:ext cx="2510099" cy="6793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  <a:r>
              <a:rPr lang="es-419" sz="12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endParaRPr lang="es-419" sz="12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419" sz="1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00.00%</a:t>
            </a:r>
            <a:r>
              <a:rPr lang="es-419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xxx</a:t>
            </a:r>
            <a:endParaRPr lang="es-419" sz="1200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ángulo: esquinas redondeadas 32">
            <a:extLst>
              <a:ext uri="{FF2B5EF4-FFF2-40B4-BE49-F238E27FC236}">
                <a16:creationId xmlns:a16="http://schemas.microsoft.com/office/drawing/2014/main" id="{E964FC93-6005-76C8-6DF4-9EF7EA255537}"/>
              </a:ext>
            </a:extLst>
          </p:cNvPr>
          <p:cNvSpPr/>
          <p:nvPr/>
        </p:nvSpPr>
        <p:spPr>
          <a:xfrm>
            <a:off x="854075" y="5269859"/>
            <a:ext cx="2510098" cy="31088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000,000,000 </a:t>
            </a:r>
            <a:r>
              <a:rPr lang="es-419" sz="1400" dirty="0">
                <a:solidFill>
                  <a:srgbClr val="222A35"/>
                </a:solidFill>
                <a:latin typeface="Century Gothic" panose="020B0502020202020204" pitchFamily="34" charset="0"/>
              </a:rPr>
              <a:t>M2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857579" y="1998097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5" name="Rectángulo 24"/>
          <p:cNvSpPr/>
          <p:nvPr/>
        </p:nvSpPr>
        <p:spPr>
          <a:xfrm>
            <a:off x="3487028" y="1998097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Rectángulo 25"/>
          <p:cNvSpPr/>
          <p:nvPr/>
        </p:nvSpPr>
        <p:spPr>
          <a:xfrm>
            <a:off x="6136723" y="1998097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Rectángulo 26"/>
          <p:cNvSpPr/>
          <p:nvPr/>
        </p:nvSpPr>
        <p:spPr>
          <a:xfrm>
            <a:off x="8786419" y="1998097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8" name="Rectángulo 27"/>
          <p:cNvSpPr/>
          <p:nvPr/>
        </p:nvSpPr>
        <p:spPr>
          <a:xfrm>
            <a:off x="857579" y="5978768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Rectángulo 28"/>
          <p:cNvSpPr/>
          <p:nvPr/>
        </p:nvSpPr>
        <p:spPr>
          <a:xfrm>
            <a:off x="3487028" y="5978768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0" name="Rectángulo 29"/>
          <p:cNvSpPr/>
          <p:nvPr/>
        </p:nvSpPr>
        <p:spPr>
          <a:xfrm>
            <a:off x="6136723" y="5978768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1" name="Rectángulo 30"/>
          <p:cNvSpPr/>
          <p:nvPr/>
        </p:nvSpPr>
        <p:spPr>
          <a:xfrm>
            <a:off x="8786419" y="5978768"/>
            <a:ext cx="2506595" cy="12280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2" name="Rectángulo: esquinas redondeadas 14">
            <a:extLst>
              <a:ext uri="{FF2B5EF4-FFF2-40B4-BE49-F238E27FC236}">
                <a16:creationId xmlns:a16="http://schemas.microsoft.com/office/drawing/2014/main" id="{4197AA9D-9EFB-4428-71C6-28D2FE74D20F}"/>
              </a:ext>
            </a:extLst>
          </p:cNvPr>
          <p:cNvSpPr/>
          <p:nvPr/>
        </p:nvSpPr>
        <p:spPr>
          <a:xfrm>
            <a:off x="854075" y="2762739"/>
            <a:ext cx="2510098" cy="7351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01</a:t>
            </a:r>
            <a:endParaRPr lang="es-CO" sz="8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ángulo: esquinas redondeadas 14">
            <a:extLst>
              <a:ext uri="{FF2B5EF4-FFF2-40B4-BE49-F238E27FC236}">
                <a16:creationId xmlns:a16="http://schemas.microsoft.com/office/drawing/2014/main" id="{4197AA9D-9EFB-4428-71C6-28D2FE74D20F}"/>
              </a:ext>
            </a:extLst>
          </p:cNvPr>
          <p:cNvSpPr/>
          <p:nvPr/>
        </p:nvSpPr>
        <p:spPr>
          <a:xfrm>
            <a:off x="3492500" y="2762739"/>
            <a:ext cx="2510098" cy="7351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02</a:t>
            </a:r>
            <a:endParaRPr lang="es-CO" sz="8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ángulo: esquinas redondeadas 14">
            <a:extLst>
              <a:ext uri="{FF2B5EF4-FFF2-40B4-BE49-F238E27FC236}">
                <a16:creationId xmlns:a16="http://schemas.microsoft.com/office/drawing/2014/main" id="{4197AA9D-9EFB-4428-71C6-28D2FE74D20F}"/>
              </a:ext>
            </a:extLst>
          </p:cNvPr>
          <p:cNvSpPr/>
          <p:nvPr/>
        </p:nvSpPr>
        <p:spPr>
          <a:xfrm>
            <a:off x="6149975" y="2762739"/>
            <a:ext cx="2510098" cy="7351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03</a:t>
            </a:r>
            <a:endParaRPr lang="es-CO" sz="8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ángulo: esquinas redondeadas 14">
            <a:extLst>
              <a:ext uri="{FF2B5EF4-FFF2-40B4-BE49-F238E27FC236}">
                <a16:creationId xmlns:a16="http://schemas.microsoft.com/office/drawing/2014/main" id="{4197AA9D-9EFB-4428-71C6-28D2FE74D20F}"/>
              </a:ext>
            </a:extLst>
          </p:cNvPr>
          <p:cNvSpPr/>
          <p:nvPr/>
        </p:nvSpPr>
        <p:spPr>
          <a:xfrm>
            <a:off x="8788400" y="2762739"/>
            <a:ext cx="2510098" cy="7351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04</a:t>
            </a:r>
            <a:endParaRPr lang="es-CO" sz="8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ángulo: esquinas redondeadas 3">
            <a:extLst>
              <a:ext uri="{FF2B5EF4-FFF2-40B4-BE49-F238E27FC236}">
                <a16:creationId xmlns:a16="http://schemas.microsoft.com/office/drawing/2014/main" id="{56F097B0-AEDD-DDCF-21E7-A480E41EA299}"/>
              </a:ext>
            </a:extLst>
          </p:cNvPr>
          <p:cNvSpPr/>
          <p:nvPr/>
        </p:nvSpPr>
        <p:spPr>
          <a:xfrm>
            <a:off x="3473450" y="4938816"/>
            <a:ext cx="2489850" cy="2224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01</a:t>
            </a:r>
            <a:endParaRPr lang="es-419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ángulo: esquinas redondeadas 31">
            <a:extLst>
              <a:ext uri="{FF2B5EF4-FFF2-40B4-BE49-F238E27FC236}">
                <a16:creationId xmlns:a16="http://schemas.microsoft.com/office/drawing/2014/main" id="{7062CF41-3C37-20C8-B6EB-516A868A5E19}"/>
              </a:ext>
            </a:extLst>
          </p:cNvPr>
          <p:cNvSpPr/>
          <p:nvPr/>
        </p:nvSpPr>
        <p:spPr>
          <a:xfrm>
            <a:off x="3473450" y="4244726"/>
            <a:ext cx="2510099" cy="6793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  <a:r>
              <a:rPr lang="es-419" sz="12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endParaRPr lang="es-419" sz="12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419" sz="1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00.00%</a:t>
            </a:r>
            <a:r>
              <a:rPr lang="es-419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xxx</a:t>
            </a:r>
            <a:endParaRPr lang="es-419" sz="1200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ángulo: esquinas redondeadas 32">
            <a:extLst>
              <a:ext uri="{FF2B5EF4-FFF2-40B4-BE49-F238E27FC236}">
                <a16:creationId xmlns:a16="http://schemas.microsoft.com/office/drawing/2014/main" id="{E964FC93-6005-76C8-6DF4-9EF7EA255537}"/>
              </a:ext>
            </a:extLst>
          </p:cNvPr>
          <p:cNvSpPr/>
          <p:nvPr/>
        </p:nvSpPr>
        <p:spPr>
          <a:xfrm>
            <a:off x="3473450" y="5269859"/>
            <a:ext cx="2510098" cy="31088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000,000,000 </a:t>
            </a:r>
            <a:r>
              <a:rPr lang="es-419" sz="1400" dirty="0">
                <a:solidFill>
                  <a:srgbClr val="222A35"/>
                </a:solidFill>
                <a:latin typeface="Century Gothic" panose="020B0502020202020204" pitchFamily="34" charset="0"/>
              </a:rPr>
              <a:t>M2</a:t>
            </a:r>
          </a:p>
        </p:txBody>
      </p:sp>
      <p:sp>
        <p:nvSpPr>
          <p:cNvPr id="40" name="Rectángulo: esquinas redondeadas 3">
            <a:extLst>
              <a:ext uri="{FF2B5EF4-FFF2-40B4-BE49-F238E27FC236}">
                <a16:creationId xmlns:a16="http://schemas.microsoft.com/office/drawing/2014/main" id="{56F097B0-AEDD-DDCF-21E7-A480E41EA299}"/>
              </a:ext>
            </a:extLst>
          </p:cNvPr>
          <p:cNvSpPr/>
          <p:nvPr/>
        </p:nvSpPr>
        <p:spPr>
          <a:xfrm>
            <a:off x="6140450" y="4938816"/>
            <a:ext cx="2489850" cy="2224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01</a:t>
            </a:r>
            <a:endParaRPr lang="es-419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ángulo: esquinas redondeadas 31">
            <a:extLst>
              <a:ext uri="{FF2B5EF4-FFF2-40B4-BE49-F238E27FC236}">
                <a16:creationId xmlns:a16="http://schemas.microsoft.com/office/drawing/2014/main" id="{7062CF41-3C37-20C8-B6EB-516A868A5E19}"/>
              </a:ext>
            </a:extLst>
          </p:cNvPr>
          <p:cNvSpPr/>
          <p:nvPr/>
        </p:nvSpPr>
        <p:spPr>
          <a:xfrm>
            <a:off x="6140450" y="4244726"/>
            <a:ext cx="2510099" cy="6793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  <a:r>
              <a:rPr lang="es-419" sz="12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endParaRPr lang="es-419" sz="12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419" sz="1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00.00%</a:t>
            </a:r>
            <a:r>
              <a:rPr lang="es-419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xxx</a:t>
            </a:r>
            <a:endParaRPr lang="es-419" sz="1200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ángulo: esquinas redondeadas 32">
            <a:extLst>
              <a:ext uri="{FF2B5EF4-FFF2-40B4-BE49-F238E27FC236}">
                <a16:creationId xmlns:a16="http://schemas.microsoft.com/office/drawing/2014/main" id="{E964FC93-6005-76C8-6DF4-9EF7EA255537}"/>
              </a:ext>
            </a:extLst>
          </p:cNvPr>
          <p:cNvSpPr/>
          <p:nvPr/>
        </p:nvSpPr>
        <p:spPr>
          <a:xfrm>
            <a:off x="6140450" y="5269859"/>
            <a:ext cx="2510098" cy="31088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000,000,000 </a:t>
            </a:r>
            <a:r>
              <a:rPr lang="es-419" sz="1400" dirty="0">
                <a:solidFill>
                  <a:srgbClr val="222A35"/>
                </a:solidFill>
                <a:latin typeface="Century Gothic" panose="020B0502020202020204" pitchFamily="34" charset="0"/>
              </a:rPr>
              <a:t>M2</a:t>
            </a:r>
          </a:p>
        </p:txBody>
      </p:sp>
      <p:sp>
        <p:nvSpPr>
          <p:cNvPr id="43" name="Rectángulo: esquinas redondeadas 3">
            <a:extLst>
              <a:ext uri="{FF2B5EF4-FFF2-40B4-BE49-F238E27FC236}">
                <a16:creationId xmlns:a16="http://schemas.microsoft.com/office/drawing/2014/main" id="{56F097B0-AEDD-DDCF-21E7-A480E41EA299}"/>
              </a:ext>
            </a:extLst>
          </p:cNvPr>
          <p:cNvSpPr/>
          <p:nvPr/>
        </p:nvSpPr>
        <p:spPr>
          <a:xfrm>
            <a:off x="8788400" y="4938816"/>
            <a:ext cx="2489850" cy="2224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01</a:t>
            </a:r>
            <a:endParaRPr lang="es-419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ángulo: esquinas redondeadas 31">
            <a:extLst>
              <a:ext uri="{FF2B5EF4-FFF2-40B4-BE49-F238E27FC236}">
                <a16:creationId xmlns:a16="http://schemas.microsoft.com/office/drawing/2014/main" id="{7062CF41-3C37-20C8-B6EB-516A868A5E19}"/>
              </a:ext>
            </a:extLst>
          </p:cNvPr>
          <p:cNvSpPr/>
          <p:nvPr/>
        </p:nvSpPr>
        <p:spPr>
          <a:xfrm>
            <a:off x="8788400" y="4244726"/>
            <a:ext cx="2510099" cy="6793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  <a:r>
              <a:rPr lang="es-419" sz="12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b="1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endParaRPr lang="es-419" sz="12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419" sz="12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00.00%</a:t>
            </a:r>
            <a:r>
              <a:rPr lang="es-419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</a:t>
            </a:r>
            <a:r>
              <a:rPr lang="es-419" sz="1200" dirty="0" err="1" smtClean="0">
                <a:solidFill>
                  <a:srgbClr val="222A35"/>
                </a:solidFill>
                <a:latin typeface="Century Gothic" panose="020B0502020202020204" pitchFamily="34" charset="0"/>
              </a:rPr>
              <a:t>xxxx</a:t>
            </a:r>
            <a:r>
              <a:rPr lang="es-419" sz="12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 xxx</a:t>
            </a:r>
            <a:endParaRPr lang="es-419" sz="1200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ángulo: esquinas redondeadas 32">
            <a:extLst>
              <a:ext uri="{FF2B5EF4-FFF2-40B4-BE49-F238E27FC236}">
                <a16:creationId xmlns:a16="http://schemas.microsoft.com/office/drawing/2014/main" id="{E964FC93-6005-76C8-6DF4-9EF7EA255537}"/>
              </a:ext>
            </a:extLst>
          </p:cNvPr>
          <p:cNvSpPr/>
          <p:nvPr/>
        </p:nvSpPr>
        <p:spPr>
          <a:xfrm>
            <a:off x="8788400" y="5269859"/>
            <a:ext cx="2510098" cy="31088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000,000,000 </a:t>
            </a:r>
            <a:r>
              <a:rPr lang="es-419" sz="1400" dirty="0">
                <a:solidFill>
                  <a:srgbClr val="222A35"/>
                </a:solidFill>
                <a:latin typeface="Century Gothic" panose="020B0502020202020204" pitchFamily="34" charset="0"/>
              </a:rPr>
              <a:t>M2</a:t>
            </a:r>
          </a:p>
        </p:txBody>
      </p:sp>
      <p:sp>
        <p:nvSpPr>
          <p:cNvPr id="46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660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DIAPOSITIVA</a:t>
            </a:r>
            <a:endParaRPr lang="es-419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660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90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  <p:bldP spid="17" grpId="0"/>
      <p:bldP spid="21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5250" y="196154"/>
            <a:ext cx="2942303" cy="8847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</a:p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</a:t>
            </a:r>
            <a:endParaRPr lang="es-419" sz="24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5250" y="1153571"/>
            <a:ext cx="2942303" cy="33217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Rectángulo 5"/>
          <p:cNvSpPr/>
          <p:nvPr/>
        </p:nvSpPr>
        <p:spPr>
          <a:xfrm>
            <a:off x="95250" y="4548017"/>
            <a:ext cx="2942303" cy="2221082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 6"/>
          <p:cNvSpPr/>
          <p:nvPr/>
        </p:nvSpPr>
        <p:spPr>
          <a:xfrm>
            <a:off x="3114982" y="196154"/>
            <a:ext cx="2942303" cy="8847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</a:p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</a:t>
            </a:r>
            <a:endParaRPr lang="es-419" sz="24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14982" y="1153571"/>
            <a:ext cx="2942303" cy="33217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Rectángulo 8"/>
          <p:cNvSpPr/>
          <p:nvPr/>
        </p:nvSpPr>
        <p:spPr>
          <a:xfrm>
            <a:off x="3114982" y="4548017"/>
            <a:ext cx="2942303" cy="2221082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Rectángulo 9"/>
          <p:cNvSpPr/>
          <p:nvPr/>
        </p:nvSpPr>
        <p:spPr>
          <a:xfrm>
            <a:off x="6134715" y="196154"/>
            <a:ext cx="2942303" cy="8847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</a:p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</a:t>
            </a:r>
            <a:endParaRPr lang="es-419" sz="24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34715" y="1153571"/>
            <a:ext cx="2942303" cy="33217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Rectángulo 11"/>
          <p:cNvSpPr/>
          <p:nvPr/>
        </p:nvSpPr>
        <p:spPr>
          <a:xfrm>
            <a:off x="6134715" y="4548017"/>
            <a:ext cx="2942303" cy="2221082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Rectángulo 12"/>
          <p:cNvSpPr/>
          <p:nvPr/>
        </p:nvSpPr>
        <p:spPr>
          <a:xfrm>
            <a:off x="9154447" y="196154"/>
            <a:ext cx="2942303" cy="8847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XXXXXXX</a:t>
            </a:r>
          </a:p>
          <a:p>
            <a:pPr algn="ctr"/>
            <a:r>
              <a:rPr lang="es-ES" sz="24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XXXXXX</a:t>
            </a:r>
            <a:endParaRPr lang="es-419" sz="24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154447" y="1153571"/>
            <a:ext cx="2942303" cy="33217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Rectángulo 14"/>
          <p:cNvSpPr/>
          <p:nvPr/>
        </p:nvSpPr>
        <p:spPr>
          <a:xfrm>
            <a:off x="9154446" y="4567740"/>
            <a:ext cx="2942303" cy="2221082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Rectángulo 15"/>
          <p:cNvSpPr/>
          <p:nvPr/>
        </p:nvSpPr>
        <p:spPr>
          <a:xfrm>
            <a:off x="95250" y="104774"/>
            <a:ext cx="2942303" cy="10140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Rectángulo 16"/>
          <p:cNvSpPr/>
          <p:nvPr/>
        </p:nvSpPr>
        <p:spPr>
          <a:xfrm>
            <a:off x="3114982" y="104774"/>
            <a:ext cx="2942303" cy="10140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Rectángulo 17"/>
          <p:cNvSpPr/>
          <p:nvPr/>
        </p:nvSpPr>
        <p:spPr>
          <a:xfrm>
            <a:off x="6134715" y="104774"/>
            <a:ext cx="2942303" cy="10140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9" name="Rectángulo 18"/>
          <p:cNvSpPr/>
          <p:nvPr/>
        </p:nvSpPr>
        <p:spPr>
          <a:xfrm>
            <a:off x="9154447" y="104774"/>
            <a:ext cx="2942303" cy="101401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4" name="Rectángulo 23"/>
          <p:cNvSpPr/>
          <p:nvPr/>
        </p:nvSpPr>
        <p:spPr>
          <a:xfrm>
            <a:off x="3114982" y="4929733"/>
            <a:ext cx="2942303" cy="596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00 XXXXX</a:t>
            </a:r>
            <a:endParaRPr lang="es-419" sz="3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114982" y="5495356"/>
            <a:ext cx="2942303" cy="596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 XXXXX</a:t>
            </a:r>
            <a:endParaRPr lang="es-419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86647" y="4892459"/>
            <a:ext cx="2942303" cy="40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14.587,85 KM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86647" y="5323777"/>
            <a:ext cx="2942303" cy="469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XX XXXXX</a:t>
            </a:r>
            <a:endParaRPr lang="es-419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86647" y="5755763"/>
            <a:ext cx="2942303" cy="469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XXXX </a:t>
            </a:r>
            <a:r>
              <a:rPr lang="es-ES" sz="3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</a:t>
            </a:r>
            <a:endParaRPr lang="es-419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86647" y="6237701"/>
            <a:ext cx="2942303" cy="25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3.857,41 KM </a:t>
            </a:r>
            <a:r>
              <a:rPr lang="es-ES" sz="1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XXXX </a:t>
            </a:r>
            <a:r>
              <a:rPr lang="es-ES" sz="13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</a:t>
            </a:r>
            <a:endParaRPr lang="es-ES" sz="1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9154446" y="4610641"/>
            <a:ext cx="2942303" cy="40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89 KM </a:t>
            </a:r>
          </a:p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Xxxxxxx</a:t>
            </a:r>
            <a:r>
              <a:rPr lang="es-ES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xxx</a:t>
            </a:r>
            <a:endParaRPr lang="es-E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154446" y="5764623"/>
            <a:ext cx="2942303" cy="40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417.460 M2 </a:t>
            </a:r>
          </a:p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Xxxxxxx</a:t>
            </a:r>
            <a:r>
              <a:rPr lang="es-ES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xxxxxxx</a:t>
            </a:r>
            <a:endParaRPr lang="es-E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9154446" y="5187631"/>
            <a:ext cx="2942303" cy="40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29 KM </a:t>
            </a:r>
          </a:p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r>
              <a:rPr lang="es-ES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</a:t>
            </a:r>
            <a:endParaRPr lang="es-E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9154446" y="6283102"/>
            <a:ext cx="2942303" cy="40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19 Proyectos</a:t>
            </a:r>
          </a:p>
          <a:p>
            <a:pPr algn="ctr"/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Xxxxxxx</a:t>
            </a:r>
            <a:r>
              <a:rPr lang="es-ES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x </a:t>
            </a:r>
            <a:r>
              <a:rPr lang="es-ES" sz="14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xxxxxxxx</a:t>
            </a:r>
            <a:endParaRPr lang="es-E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5F7AEC7-88FF-2536-1753-90EE07FDB3A7}"/>
              </a:ext>
            </a:extLst>
          </p:cNvPr>
          <p:cNvSpPr/>
          <p:nvPr/>
        </p:nvSpPr>
        <p:spPr>
          <a:xfrm>
            <a:off x="6134714" y="4892459"/>
            <a:ext cx="2942303" cy="404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 XX</a:t>
            </a:r>
            <a:endParaRPr lang="es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D71B468-3C7D-D5D2-CEC6-0E2637BF3FBF}"/>
              </a:ext>
            </a:extLst>
          </p:cNvPr>
          <p:cNvSpPr/>
          <p:nvPr/>
        </p:nvSpPr>
        <p:spPr>
          <a:xfrm>
            <a:off x="6134714" y="5188630"/>
            <a:ext cx="2942303" cy="469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XXXXXX XX</a:t>
            </a:r>
            <a:endParaRPr lang="es-419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6ECCB4B-3599-AC2E-C780-CE49730399C6}"/>
              </a:ext>
            </a:extLst>
          </p:cNvPr>
          <p:cNvSpPr/>
          <p:nvPr/>
        </p:nvSpPr>
        <p:spPr>
          <a:xfrm>
            <a:off x="6134714" y="5558740"/>
            <a:ext cx="2942303" cy="469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XXXX </a:t>
            </a:r>
            <a:r>
              <a:rPr lang="es-ES" sz="24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XXXX</a:t>
            </a:r>
            <a:endParaRPr lang="es-419" sz="2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B3A0F04-0F62-FB6C-DF9A-1BECD68E0516}"/>
              </a:ext>
            </a:extLst>
          </p:cNvPr>
          <p:cNvSpPr/>
          <p:nvPr/>
        </p:nvSpPr>
        <p:spPr>
          <a:xfrm>
            <a:off x="6134714" y="5920080"/>
            <a:ext cx="2942303" cy="37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XXXXX XXXXXXXX</a:t>
            </a:r>
            <a:endParaRPr lang="es-419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5" b="14437"/>
          <a:stretch/>
        </p:blipFill>
        <p:spPr>
          <a:xfrm>
            <a:off x="6134714" y="1160145"/>
            <a:ext cx="2942303" cy="3305175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r="24856"/>
          <a:stretch/>
        </p:blipFill>
        <p:spPr>
          <a:xfrm>
            <a:off x="95250" y="1153571"/>
            <a:ext cx="2933700" cy="332178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 b="14207"/>
          <a:stretch/>
        </p:blipFill>
        <p:spPr>
          <a:xfrm>
            <a:off x="3106379" y="1143000"/>
            <a:ext cx="2950906" cy="332422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4"/>
          <a:stretch/>
        </p:blipFill>
        <p:spPr>
          <a:xfrm rot="16200000">
            <a:off x="8956281" y="1350688"/>
            <a:ext cx="3338632" cy="2942303"/>
          </a:xfrm>
          <a:prstGeom prst="rect">
            <a:avLst/>
          </a:prstGeom>
        </p:spPr>
      </p:pic>
      <p:sp>
        <p:nvSpPr>
          <p:cNvPr id="38" name="Google Shape;70;p1"/>
          <p:cNvSpPr txBox="1"/>
          <p:nvPr/>
        </p:nvSpPr>
        <p:spPr>
          <a:xfrm rot="20689467">
            <a:off x="214175" y="2645883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Google Shape;70;p1"/>
          <p:cNvSpPr txBox="1"/>
          <p:nvPr/>
        </p:nvSpPr>
        <p:spPr>
          <a:xfrm rot="20689467">
            <a:off x="3366950" y="2645883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Google Shape;70;p1"/>
          <p:cNvSpPr txBox="1"/>
          <p:nvPr/>
        </p:nvSpPr>
        <p:spPr>
          <a:xfrm rot="20689467">
            <a:off x="6348276" y="2645882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70;p1"/>
          <p:cNvSpPr txBox="1"/>
          <p:nvPr/>
        </p:nvSpPr>
        <p:spPr>
          <a:xfrm rot="20689467">
            <a:off x="9358176" y="2645882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3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663EE1E-B156-2822-5BCA-8C6B79964F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1A239-9DE2-3BEF-80F1-AAADE4138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r="16530"/>
          <a:stretch/>
        </p:blipFill>
        <p:spPr bwMode="auto">
          <a:xfrm>
            <a:off x="9191487" y="2214171"/>
            <a:ext cx="2670184" cy="2580736"/>
          </a:xfrm>
          <a:prstGeom prst="roundRect">
            <a:avLst>
              <a:gd name="adj" fmla="val 9135"/>
            </a:avLst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482073-F3B8-0BAB-D239-4451ACD8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106" t="291" r="12866" b="224"/>
          <a:stretch/>
        </p:blipFill>
        <p:spPr>
          <a:xfrm>
            <a:off x="6240493" y="2221720"/>
            <a:ext cx="2669324" cy="2573187"/>
          </a:xfrm>
          <a:prstGeom prst="roundRect">
            <a:avLst>
              <a:gd name="adj" fmla="val 9135"/>
            </a:avLst>
          </a:prstGeom>
          <a:noFill/>
          <a:ln w="9525">
            <a:solidFill>
              <a:schemeClr val="bg1"/>
            </a:solidFill>
          </a:ln>
        </p:spPr>
      </p:pic>
      <p:pic>
        <p:nvPicPr>
          <p:cNvPr id="5" name="Google Shape;2520;p112" descr="https://lh3.googleusercontent.com/pw/AP1GczM63NMAHpDkTWGFbuzyUxu-eRTCDBz7mZd5Te5BzAXlmhaVWiMLdTH0-ySY4rP6X9JJOKPGNvDFIF50lSkdW4oTPefoln9MclvfjnpvyNPZoteFu0WxrYzXPGwGaqFO-PhvB9_Zr2u-K2tZOao2fYUsIg=w1380-h919-s-no-gm?authuser=0">
            <a:extLst>
              <a:ext uri="{FF2B5EF4-FFF2-40B4-BE49-F238E27FC236}">
                <a16:creationId xmlns:a16="http://schemas.microsoft.com/office/drawing/2014/main" id="{B8C62828-C3FC-7904-707E-1B9B3B27949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58" y="2223697"/>
            <a:ext cx="2666947" cy="2562960"/>
          </a:xfrm>
          <a:prstGeom prst="roundRect">
            <a:avLst>
              <a:gd name="adj" fmla="val 9433"/>
            </a:avLst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D44F62EA-1A89-E21C-5EA8-BEE811CA7F25}"/>
              </a:ext>
            </a:extLst>
          </p:cNvPr>
          <p:cNvSpPr/>
          <p:nvPr/>
        </p:nvSpPr>
        <p:spPr>
          <a:xfrm>
            <a:off x="812486" y="1805025"/>
            <a:ext cx="1728492" cy="2154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Xxxxxxxxx</a:t>
            </a:r>
            <a:endParaRPr lang="es-419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ángulo: esquinas redondeadas 1">
            <a:extLst>
              <a:ext uri="{FF2B5EF4-FFF2-40B4-BE49-F238E27FC236}">
                <a16:creationId xmlns:a16="http://schemas.microsoft.com/office/drawing/2014/main" id="{F7420530-803F-6B30-4CC5-9D84637AB3BA}"/>
              </a:ext>
            </a:extLst>
          </p:cNvPr>
          <p:cNvSpPr/>
          <p:nvPr/>
        </p:nvSpPr>
        <p:spPr>
          <a:xfrm>
            <a:off x="9196129" y="1675573"/>
            <a:ext cx="2666947" cy="2853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0.0 </a:t>
            </a:r>
            <a:r>
              <a:rPr lang="es-419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km</a:t>
            </a:r>
          </a:p>
        </p:txBody>
      </p:sp>
      <p:sp>
        <p:nvSpPr>
          <p:cNvPr id="8" name="Rectángulo: esquinas redondeadas 1">
            <a:extLst>
              <a:ext uri="{FF2B5EF4-FFF2-40B4-BE49-F238E27FC236}">
                <a16:creationId xmlns:a16="http://schemas.microsoft.com/office/drawing/2014/main" id="{0F3E0C5D-ADE5-242D-5705-FD875CD75F6D}"/>
              </a:ext>
            </a:extLst>
          </p:cNvPr>
          <p:cNvSpPr/>
          <p:nvPr/>
        </p:nvSpPr>
        <p:spPr>
          <a:xfrm>
            <a:off x="343258" y="5679770"/>
            <a:ext cx="2666947" cy="4127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 </a:t>
            </a:r>
            <a:r>
              <a:rPr lang="es-MX" sz="14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xxxxxxxx</a:t>
            </a:r>
            <a:r>
              <a:rPr lang="es-MX" sz="1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endParaRPr lang="es-MX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endParaRPr lang="es-419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: esquinas redondeadas 1">
            <a:extLst>
              <a:ext uri="{FF2B5EF4-FFF2-40B4-BE49-F238E27FC236}">
                <a16:creationId xmlns:a16="http://schemas.microsoft.com/office/drawing/2014/main" id="{CE5CDD16-ECD2-A466-5F08-23F153D2F351}"/>
              </a:ext>
            </a:extLst>
          </p:cNvPr>
          <p:cNvSpPr/>
          <p:nvPr/>
        </p:nvSpPr>
        <p:spPr>
          <a:xfrm>
            <a:off x="343258" y="5168238"/>
            <a:ext cx="2666947" cy="4729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0,00 </a:t>
            </a:r>
            <a:r>
              <a:rPr lang="es-419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Km </a:t>
            </a:r>
            <a:r>
              <a:rPr lang="es-419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malla vial </a:t>
            </a:r>
            <a:endParaRPr lang="es-419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: esquinas redondeadas 35">
            <a:extLst>
              <a:ext uri="{FF2B5EF4-FFF2-40B4-BE49-F238E27FC236}">
                <a16:creationId xmlns:a16="http://schemas.microsoft.com/office/drawing/2014/main" id="{75A6E203-8305-1B83-DF2A-451D016C183F}"/>
              </a:ext>
            </a:extLst>
          </p:cNvPr>
          <p:cNvSpPr/>
          <p:nvPr/>
        </p:nvSpPr>
        <p:spPr>
          <a:xfrm>
            <a:off x="343258" y="5044105"/>
            <a:ext cx="2666947" cy="1150923"/>
          </a:xfrm>
          <a:prstGeom prst="roundRect">
            <a:avLst>
              <a:gd name="adj" fmla="val 12572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422CBC9-857D-25AF-58A4-4487FD0D7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1875" y="2214171"/>
            <a:ext cx="2666948" cy="2580736"/>
          </a:xfrm>
          <a:prstGeom prst="roundRect">
            <a:avLst>
              <a:gd name="adj" fmla="val 81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: esquinas redondeadas 1">
            <a:extLst>
              <a:ext uri="{FF2B5EF4-FFF2-40B4-BE49-F238E27FC236}">
                <a16:creationId xmlns:a16="http://schemas.microsoft.com/office/drawing/2014/main" id="{C602CB38-9EEF-0CCA-7B1E-3413430D1815}"/>
              </a:ext>
            </a:extLst>
          </p:cNvPr>
          <p:cNvSpPr/>
          <p:nvPr/>
        </p:nvSpPr>
        <p:spPr>
          <a:xfrm>
            <a:off x="910414" y="2111176"/>
            <a:ext cx="1527020" cy="231908"/>
          </a:xfrm>
          <a:prstGeom prst="roundRect">
            <a:avLst>
              <a:gd name="adj" fmla="val 46774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100" b="1" dirty="0">
                <a:solidFill>
                  <a:srgbClr val="071420"/>
                </a:solidFill>
                <a:latin typeface="Century Gothic" panose="020B0502020202020204" pitchFamily="34" charset="0"/>
              </a:rPr>
              <a:t>Av. </a:t>
            </a:r>
            <a:r>
              <a:rPr lang="es-419" sz="1100" b="1" dirty="0" smtClean="0">
                <a:solidFill>
                  <a:srgbClr val="071420"/>
                </a:solidFill>
                <a:latin typeface="Century Gothic" panose="020B0502020202020204" pitchFamily="34" charset="0"/>
              </a:rPr>
              <a:t>1</a:t>
            </a:r>
            <a:endParaRPr lang="es-419" sz="1100" b="1" dirty="0">
              <a:solidFill>
                <a:srgbClr val="0714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ángulo: esquinas redondeadas 1">
            <a:extLst>
              <a:ext uri="{FF2B5EF4-FFF2-40B4-BE49-F238E27FC236}">
                <a16:creationId xmlns:a16="http://schemas.microsoft.com/office/drawing/2014/main" id="{EFE0452C-8E68-F08A-5A96-7B910BCC03C2}"/>
              </a:ext>
            </a:extLst>
          </p:cNvPr>
          <p:cNvSpPr/>
          <p:nvPr/>
        </p:nvSpPr>
        <p:spPr>
          <a:xfrm>
            <a:off x="3822861" y="2111176"/>
            <a:ext cx="1527020" cy="231908"/>
          </a:xfrm>
          <a:prstGeom prst="roundRect">
            <a:avLst>
              <a:gd name="adj" fmla="val 46774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100" b="1" dirty="0">
                <a:solidFill>
                  <a:srgbClr val="071420"/>
                </a:solidFill>
                <a:latin typeface="Century Gothic" panose="020B0502020202020204" pitchFamily="34" charset="0"/>
              </a:rPr>
              <a:t>Av. </a:t>
            </a:r>
            <a:r>
              <a:rPr lang="es-419" sz="1100" b="1" dirty="0" smtClean="0">
                <a:solidFill>
                  <a:srgbClr val="071420"/>
                </a:solidFill>
                <a:latin typeface="Century Gothic" panose="020B0502020202020204" pitchFamily="34" charset="0"/>
              </a:rPr>
              <a:t>2</a:t>
            </a:r>
            <a:endParaRPr lang="es-419" sz="1100" b="1" dirty="0">
              <a:solidFill>
                <a:srgbClr val="0714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ángulo: esquinas redondeadas 1">
            <a:extLst>
              <a:ext uri="{FF2B5EF4-FFF2-40B4-BE49-F238E27FC236}">
                <a16:creationId xmlns:a16="http://schemas.microsoft.com/office/drawing/2014/main" id="{DF525810-754B-C3FA-28AC-1527813D6F32}"/>
              </a:ext>
            </a:extLst>
          </p:cNvPr>
          <p:cNvSpPr/>
          <p:nvPr/>
        </p:nvSpPr>
        <p:spPr>
          <a:xfrm>
            <a:off x="6550266" y="2111176"/>
            <a:ext cx="2098434" cy="231908"/>
          </a:xfrm>
          <a:prstGeom prst="roundRect">
            <a:avLst>
              <a:gd name="adj" fmla="val 46774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100" b="1" dirty="0">
                <a:solidFill>
                  <a:srgbClr val="071420"/>
                </a:solidFill>
                <a:latin typeface="Century Gothic" panose="020B0502020202020204" pitchFamily="34" charset="0"/>
              </a:rPr>
              <a:t>Av. </a:t>
            </a:r>
            <a:r>
              <a:rPr lang="es-419" sz="1100" b="1" dirty="0" smtClean="0">
                <a:solidFill>
                  <a:srgbClr val="071420"/>
                </a:solidFill>
                <a:latin typeface="Century Gothic" panose="020B0502020202020204" pitchFamily="34" charset="0"/>
              </a:rPr>
              <a:t>3</a:t>
            </a:r>
            <a:endParaRPr lang="es-419" sz="1100" b="1" dirty="0">
              <a:solidFill>
                <a:srgbClr val="07142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ángulo: esquinas redondeadas 1">
            <a:extLst>
              <a:ext uri="{FF2B5EF4-FFF2-40B4-BE49-F238E27FC236}">
                <a16:creationId xmlns:a16="http://schemas.microsoft.com/office/drawing/2014/main" id="{6E7ADC26-26A4-AF3F-4BFD-A7E7B082908A}"/>
              </a:ext>
            </a:extLst>
          </p:cNvPr>
          <p:cNvSpPr/>
          <p:nvPr/>
        </p:nvSpPr>
        <p:spPr>
          <a:xfrm>
            <a:off x="9393621" y="2111176"/>
            <a:ext cx="2202629" cy="231908"/>
          </a:xfrm>
          <a:prstGeom prst="roundRect">
            <a:avLst>
              <a:gd name="adj" fmla="val 46774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100" b="1" dirty="0">
                <a:solidFill>
                  <a:srgbClr val="071420"/>
                </a:solidFill>
                <a:latin typeface="Century Gothic" panose="020B0502020202020204" pitchFamily="34" charset="0"/>
              </a:rPr>
              <a:t>Av. </a:t>
            </a:r>
            <a:r>
              <a:rPr lang="es-419" sz="1100" b="1" dirty="0" smtClean="0">
                <a:solidFill>
                  <a:srgbClr val="071420"/>
                </a:solidFill>
                <a:latin typeface="Century Gothic" panose="020B0502020202020204" pitchFamily="34" charset="0"/>
              </a:rPr>
              <a:t>4</a:t>
            </a:r>
            <a:endParaRPr lang="es-419" sz="1100" b="1" dirty="0">
              <a:solidFill>
                <a:srgbClr val="07142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1DFAEB1E-11FA-2825-DFB2-E8B17E0D0867}"/>
              </a:ext>
            </a:extLst>
          </p:cNvPr>
          <p:cNvSpPr/>
          <p:nvPr/>
        </p:nvSpPr>
        <p:spPr>
          <a:xfrm>
            <a:off x="3722125" y="1805025"/>
            <a:ext cx="1728492" cy="2154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Xxxxxxxxx</a:t>
            </a:r>
            <a:endParaRPr lang="es-419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ángulo: esquinas redondeadas 1">
            <a:extLst>
              <a:ext uri="{FF2B5EF4-FFF2-40B4-BE49-F238E27FC236}">
                <a16:creationId xmlns:a16="http://schemas.microsoft.com/office/drawing/2014/main" id="{9993AB41-B713-0169-DD2D-132D625142ED}"/>
              </a:ext>
            </a:extLst>
          </p:cNvPr>
          <p:cNvSpPr/>
          <p:nvPr/>
        </p:nvSpPr>
        <p:spPr>
          <a:xfrm>
            <a:off x="6741385" y="1805025"/>
            <a:ext cx="1728492" cy="2154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Xxxxxxxxx</a:t>
            </a:r>
            <a:endParaRPr lang="es-419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ángulo: esquinas redondeadas 1">
            <a:extLst>
              <a:ext uri="{FF2B5EF4-FFF2-40B4-BE49-F238E27FC236}">
                <a16:creationId xmlns:a16="http://schemas.microsoft.com/office/drawing/2014/main" id="{D8547817-3060-0614-0A99-188268852861}"/>
              </a:ext>
            </a:extLst>
          </p:cNvPr>
          <p:cNvSpPr/>
          <p:nvPr/>
        </p:nvSpPr>
        <p:spPr>
          <a:xfrm>
            <a:off x="2055629" y="486726"/>
            <a:ext cx="7642630" cy="688819"/>
          </a:xfrm>
          <a:prstGeom prst="roundRect">
            <a:avLst>
              <a:gd name="adj" fmla="val 4677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ct val="100000"/>
            </a:pPr>
            <a:r>
              <a:rPr lang="es-419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TÍTULO/ </a:t>
            </a:r>
            <a:r>
              <a:rPr lang="es-419" sz="3600" b="1" dirty="0" smtClean="0">
                <a:solidFill>
                  <a:srgbClr val="FFC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DIAPOSITIVA</a:t>
            </a:r>
            <a:endParaRPr lang="es-419" sz="3600" b="1" dirty="0">
              <a:solidFill>
                <a:srgbClr val="FFC00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Rectángulo: esquinas redondeadas 1">
            <a:extLst>
              <a:ext uri="{FF2B5EF4-FFF2-40B4-BE49-F238E27FC236}">
                <a16:creationId xmlns:a16="http://schemas.microsoft.com/office/drawing/2014/main" id="{0F3E0C5D-ADE5-242D-5705-FD875CD75F6D}"/>
              </a:ext>
            </a:extLst>
          </p:cNvPr>
          <p:cNvSpPr/>
          <p:nvPr/>
        </p:nvSpPr>
        <p:spPr>
          <a:xfrm>
            <a:off x="3305533" y="5679770"/>
            <a:ext cx="2666947" cy="4127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 </a:t>
            </a:r>
            <a:r>
              <a:rPr lang="es-MX" sz="14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xxxxxxxx</a:t>
            </a:r>
            <a:r>
              <a:rPr lang="es-MX" sz="1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endParaRPr lang="es-MX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endParaRPr lang="es-419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ángulo: esquinas redondeadas 1">
            <a:extLst>
              <a:ext uri="{FF2B5EF4-FFF2-40B4-BE49-F238E27FC236}">
                <a16:creationId xmlns:a16="http://schemas.microsoft.com/office/drawing/2014/main" id="{CE5CDD16-ECD2-A466-5F08-23F153D2F351}"/>
              </a:ext>
            </a:extLst>
          </p:cNvPr>
          <p:cNvSpPr/>
          <p:nvPr/>
        </p:nvSpPr>
        <p:spPr>
          <a:xfrm>
            <a:off x="3305533" y="5168238"/>
            <a:ext cx="2666947" cy="4729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0,00 </a:t>
            </a:r>
            <a:r>
              <a:rPr lang="es-419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Km </a:t>
            </a:r>
            <a:r>
              <a:rPr lang="es-419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malla vial </a:t>
            </a:r>
            <a:endParaRPr lang="es-419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ángulo: esquinas redondeadas 35">
            <a:extLst>
              <a:ext uri="{FF2B5EF4-FFF2-40B4-BE49-F238E27FC236}">
                <a16:creationId xmlns:a16="http://schemas.microsoft.com/office/drawing/2014/main" id="{75A6E203-8305-1B83-DF2A-451D016C183F}"/>
              </a:ext>
            </a:extLst>
          </p:cNvPr>
          <p:cNvSpPr/>
          <p:nvPr/>
        </p:nvSpPr>
        <p:spPr>
          <a:xfrm>
            <a:off x="3305533" y="5044105"/>
            <a:ext cx="2666947" cy="1150923"/>
          </a:xfrm>
          <a:prstGeom prst="roundRect">
            <a:avLst>
              <a:gd name="adj" fmla="val 12572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6" name="Rectángulo: esquinas redondeadas 1">
            <a:extLst>
              <a:ext uri="{FF2B5EF4-FFF2-40B4-BE49-F238E27FC236}">
                <a16:creationId xmlns:a16="http://schemas.microsoft.com/office/drawing/2014/main" id="{0F3E0C5D-ADE5-242D-5705-FD875CD75F6D}"/>
              </a:ext>
            </a:extLst>
          </p:cNvPr>
          <p:cNvSpPr/>
          <p:nvPr/>
        </p:nvSpPr>
        <p:spPr>
          <a:xfrm>
            <a:off x="6258283" y="5679770"/>
            <a:ext cx="2666947" cy="4127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 </a:t>
            </a:r>
            <a:r>
              <a:rPr lang="es-MX" sz="14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xxxxxxxx</a:t>
            </a:r>
            <a:r>
              <a:rPr lang="es-MX" sz="1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endParaRPr lang="es-MX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endParaRPr lang="es-419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ángulo: esquinas redondeadas 1">
            <a:extLst>
              <a:ext uri="{FF2B5EF4-FFF2-40B4-BE49-F238E27FC236}">
                <a16:creationId xmlns:a16="http://schemas.microsoft.com/office/drawing/2014/main" id="{CE5CDD16-ECD2-A466-5F08-23F153D2F351}"/>
              </a:ext>
            </a:extLst>
          </p:cNvPr>
          <p:cNvSpPr/>
          <p:nvPr/>
        </p:nvSpPr>
        <p:spPr>
          <a:xfrm>
            <a:off x="6258283" y="5168238"/>
            <a:ext cx="2666947" cy="4729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0,00 </a:t>
            </a:r>
            <a:r>
              <a:rPr lang="es-419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Km </a:t>
            </a:r>
            <a:r>
              <a:rPr lang="es-419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malla vial </a:t>
            </a:r>
            <a:endParaRPr lang="es-419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ángulo: esquinas redondeadas 35">
            <a:extLst>
              <a:ext uri="{FF2B5EF4-FFF2-40B4-BE49-F238E27FC236}">
                <a16:creationId xmlns:a16="http://schemas.microsoft.com/office/drawing/2014/main" id="{75A6E203-8305-1B83-DF2A-451D016C183F}"/>
              </a:ext>
            </a:extLst>
          </p:cNvPr>
          <p:cNvSpPr/>
          <p:nvPr/>
        </p:nvSpPr>
        <p:spPr>
          <a:xfrm>
            <a:off x="6258283" y="5044105"/>
            <a:ext cx="2666947" cy="1150923"/>
          </a:xfrm>
          <a:prstGeom prst="roundRect">
            <a:avLst>
              <a:gd name="adj" fmla="val 12572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9" name="Rectángulo: esquinas redondeadas 1">
            <a:extLst>
              <a:ext uri="{FF2B5EF4-FFF2-40B4-BE49-F238E27FC236}">
                <a16:creationId xmlns:a16="http://schemas.microsoft.com/office/drawing/2014/main" id="{0F3E0C5D-ADE5-242D-5705-FD875CD75F6D}"/>
              </a:ext>
            </a:extLst>
          </p:cNvPr>
          <p:cNvSpPr/>
          <p:nvPr/>
        </p:nvSpPr>
        <p:spPr>
          <a:xfrm>
            <a:off x="9211033" y="5679770"/>
            <a:ext cx="2666947" cy="4127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2 </a:t>
            </a:r>
            <a:r>
              <a:rPr lang="es-MX" sz="1400" b="1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xxxxxxxx</a:t>
            </a:r>
            <a:r>
              <a:rPr lang="es-MX" sz="1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endParaRPr lang="es-MX" sz="14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MX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xxxxx</a:t>
            </a:r>
            <a:endParaRPr lang="es-419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ángulo: esquinas redondeadas 1">
            <a:extLst>
              <a:ext uri="{FF2B5EF4-FFF2-40B4-BE49-F238E27FC236}">
                <a16:creationId xmlns:a16="http://schemas.microsoft.com/office/drawing/2014/main" id="{CE5CDD16-ECD2-A466-5F08-23F153D2F351}"/>
              </a:ext>
            </a:extLst>
          </p:cNvPr>
          <p:cNvSpPr/>
          <p:nvPr/>
        </p:nvSpPr>
        <p:spPr>
          <a:xfrm>
            <a:off x="9211033" y="5168238"/>
            <a:ext cx="2666947" cy="4729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0,00 </a:t>
            </a:r>
            <a:r>
              <a:rPr lang="es-419" sz="1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Km </a:t>
            </a:r>
            <a:r>
              <a:rPr lang="es-419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malla vial </a:t>
            </a:r>
            <a:endParaRPr lang="es-419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ángulo: esquinas redondeadas 35">
            <a:extLst>
              <a:ext uri="{FF2B5EF4-FFF2-40B4-BE49-F238E27FC236}">
                <a16:creationId xmlns:a16="http://schemas.microsoft.com/office/drawing/2014/main" id="{75A6E203-8305-1B83-DF2A-451D016C183F}"/>
              </a:ext>
            </a:extLst>
          </p:cNvPr>
          <p:cNvSpPr/>
          <p:nvPr/>
        </p:nvSpPr>
        <p:spPr>
          <a:xfrm>
            <a:off x="9211033" y="5044105"/>
            <a:ext cx="2666947" cy="1150923"/>
          </a:xfrm>
          <a:prstGeom prst="roundRect">
            <a:avLst>
              <a:gd name="adj" fmla="val 12572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42" name="Google Shape;70;p1"/>
          <p:cNvSpPr txBox="1"/>
          <p:nvPr/>
        </p:nvSpPr>
        <p:spPr>
          <a:xfrm rot="20689467">
            <a:off x="421606" y="3328582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Google Shape;70;p1"/>
          <p:cNvSpPr txBox="1"/>
          <p:nvPr/>
        </p:nvSpPr>
        <p:spPr>
          <a:xfrm rot="20689467">
            <a:off x="3383880" y="3328582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Google Shape;70;p1"/>
          <p:cNvSpPr txBox="1"/>
          <p:nvPr/>
        </p:nvSpPr>
        <p:spPr>
          <a:xfrm rot="20689467">
            <a:off x="6393780" y="3328582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Google Shape;70;p1"/>
          <p:cNvSpPr txBox="1"/>
          <p:nvPr/>
        </p:nvSpPr>
        <p:spPr>
          <a:xfrm rot="20689467">
            <a:off x="9327481" y="3328581"/>
            <a:ext cx="2448664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9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660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DIAPOSITIVA</a:t>
            </a:r>
            <a:endParaRPr lang="es-419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660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9624393" y="1838382"/>
            <a:ext cx="752395" cy="752395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9624393" y="2653029"/>
            <a:ext cx="752395" cy="752395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9624393" y="3484301"/>
            <a:ext cx="752395" cy="752395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9624393" y="4323886"/>
            <a:ext cx="752395" cy="752395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8462690" y="1838382"/>
            <a:ext cx="752395" cy="752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pic>
        <p:nvPicPr>
          <p:cNvPr id="2" name="Google Shape;13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707" y="2519094"/>
            <a:ext cx="485299" cy="48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739" y="1821723"/>
            <a:ext cx="485299" cy="48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267" y="3940597"/>
            <a:ext cx="428542" cy="42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2657" y="1821723"/>
            <a:ext cx="523230" cy="52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859" y="3289955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6022" y="3875305"/>
            <a:ext cx="454871" cy="4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4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1392" y="2472180"/>
            <a:ext cx="523368" cy="52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54942" y="3876417"/>
            <a:ext cx="478660" cy="47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6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90852" y="3174056"/>
            <a:ext cx="523230" cy="52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7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5971" y="1830393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8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85971" y="3096099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9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4140" y="2476424"/>
            <a:ext cx="454871" cy="4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0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96569" y="1850255"/>
            <a:ext cx="454871" cy="4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1;p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53948" y="2421350"/>
            <a:ext cx="446002" cy="44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2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57655" y="3143159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3;p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36026" y="4530491"/>
            <a:ext cx="477891" cy="47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54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178149" y="2462737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5;p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87215" y="5325069"/>
            <a:ext cx="404340" cy="4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6;p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57656" y="1851409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7;p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049766" y="1829595"/>
            <a:ext cx="454993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58;p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049766" y="5149081"/>
            <a:ext cx="454871" cy="4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59;p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028433" y="2478443"/>
            <a:ext cx="454871" cy="4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1;p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535640" y="1903551"/>
            <a:ext cx="606496" cy="60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2;p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85316" y="5334952"/>
            <a:ext cx="417454" cy="41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63;p9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85316" y="4605819"/>
            <a:ext cx="425690" cy="42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64;p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3274970" y="5212959"/>
            <a:ext cx="385994" cy="38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65;p9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211398" y="4530491"/>
            <a:ext cx="473999" cy="47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66;p9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206093" y="3219019"/>
            <a:ext cx="454871" cy="4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68;p9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480653" y="3820352"/>
            <a:ext cx="503258" cy="50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69;p9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398682" y="4530491"/>
            <a:ext cx="467448" cy="46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70;p9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370341" y="3171867"/>
            <a:ext cx="503124" cy="5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71;p9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874241" y="3844484"/>
            <a:ext cx="454994" cy="4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72;p9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5653209" y="1850070"/>
            <a:ext cx="454994" cy="4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73;p9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680793" y="3845961"/>
            <a:ext cx="454994" cy="4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74;p9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874241" y="5190213"/>
            <a:ext cx="454994" cy="4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76;p9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881452" y="4530491"/>
            <a:ext cx="459176" cy="4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77;p9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370341" y="5218339"/>
            <a:ext cx="511070" cy="51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1;p9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989262" y="3844484"/>
            <a:ext cx="524655" cy="52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2;p9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4072712" y="3206401"/>
            <a:ext cx="406084" cy="406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533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ICONOGRAFÍA</a:t>
            </a:r>
            <a:endParaRPr lang="es-419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533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8462690" y="2667057"/>
            <a:ext cx="752395" cy="752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8462690" y="3505257"/>
            <a:ext cx="752395" cy="752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8462690" y="4324407"/>
            <a:ext cx="752395" cy="752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8462690" y="5153082"/>
            <a:ext cx="752395" cy="752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pic>
        <p:nvPicPr>
          <p:cNvPr id="24" name="Google Shape;160;p9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535639" y="2714435"/>
            <a:ext cx="606496" cy="60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75;p9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8604174" y="5320161"/>
            <a:ext cx="454994" cy="4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78;p9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1565591" y="4612516"/>
            <a:ext cx="455114" cy="45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79;p9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619392" y="4438795"/>
            <a:ext cx="454994" cy="4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0;p9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8588957" y="3644604"/>
            <a:ext cx="485429" cy="48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57" y="2414303"/>
            <a:ext cx="533095" cy="533095"/>
          </a:xfrm>
          <a:prstGeom prst="rect">
            <a:avLst/>
          </a:prstGeom>
        </p:spPr>
      </p:pic>
      <p:pic>
        <p:nvPicPr>
          <p:cNvPr id="61" name="Gráfico 7">
            <a:extLst>
              <a:ext uri="{FF2B5EF4-FFF2-40B4-BE49-F238E27FC236}">
                <a16:creationId xmlns:a16="http://schemas.microsoft.com/office/drawing/2014/main" id="{2C33D801-481C-2970-F185-4CB62BB9253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758477" y="2783798"/>
            <a:ext cx="441189" cy="441189"/>
          </a:xfrm>
          <a:prstGeom prst="rect">
            <a:avLst/>
          </a:prstGeom>
        </p:spPr>
      </p:pic>
      <p:pic>
        <p:nvPicPr>
          <p:cNvPr id="62" name="Gráfico 8">
            <a:extLst>
              <a:ext uri="{FF2B5EF4-FFF2-40B4-BE49-F238E27FC236}">
                <a16:creationId xmlns:a16="http://schemas.microsoft.com/office/drawing/2014/main" id="{022FA590-CBE9-CCB0-EF95-2B78606C9A64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756173" y="4442237"/>
            <a:ext cx="463336" cy="474636"/>
          </a:xfrm>
          <a:prstGeom prst="rect">
            <a:avLst/>
          </a:prstGeom>
        </p:spPr>
      </p:pic>
      <p:pic>
        <p:nvPicPr>
          <p:cNvPr id="63" name="Gráfico 10">
            <a:extLst>
              <a:ext uri="{FF2B5EF4-FFF2-40B4-BE49-F238E27FC236}">
                <a16:creationId xmlns:a16="http://schemas.microsoft.com/office/drawing/2014/main" id="{F4321AC0-239A-1750-8BDB-800EDFAD25F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=""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752467" y="3773002"/>
            <a:ext cx="459454" cy="227497"/>
          </a:xfrm>
          <a:prstGeom prst="rect">
            <a:avLst/>
          </a:prstGeom>
        </p:spPr>
      </p:pic>
      <p:pic>
        <p:nvPicPr>
          <p:cNvPr id="65" name="Gráfico 65">
            <a:extLst>
              <a:ext uri="{FF2B5EF4-FFF2-40B4-BE49-F238E27FC236}">
                <a16:creationId xmlns:a16="http://schemas.microsoft.com/office/drawing/2014/main" id="{EE2AEF2A-8A67-7ECB-0860-69A8A2C45273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9780060" y="1958455"/>
            <a:ext cx="444545" cy="463994"/>
          </a:xfrm>
          <a:prstGeom prst="rect">
            <a:avLst/>
          </a:prstGeom>
        </p:spPr>
      </p:pic>
      <p:sp>
        <p:nvSpPr>
          <p:cNvPr id="71" name="Elipse 70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10680110" y="1838382"/>
            <a:ext cx="752395" cy="752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10680110" y="2653029"/>
            <a:ext cx="752395" cy="752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10680110" y="3484301"/>
            <a:ext cx="752395" cy="752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10680110" y="4323886"/>
            <a:ext cx="752395" cy="752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pic>
        <p:nvPicPr>
          <p:cNvPr id="75" name="Gráfico 7">
            <a:extLst>
              <a:ext uri="{FF2B5EF4-FFF2-40B4-BE49-F238E27FC236}">
                <a16:creationId xmlns:a16="http://schemas.microsoft.com/office/drawing/2014/main" id="{2C33D801-481C-2970-F185-4CB62BB9253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814194" y="2783798"/>
            <a:ext cx="441189" cy="441189"/>
          </a:xfrm>
          <a:prstGeom prst="rect">
            <a:avLst/>
          </a:prstGeom>
        </p:spPr>
      </p:pic>
      <p:pic>
        <p:nvPicPr>
          <p:cNvPr id="76" name="Gráfico 8">
            <a:extLst>
              <a:ext uri="{FF2B5EF4-FFF2-40B4-BE49-F238E27FC236}">
                <a16:creationId xmlns:a16="http://schemas.microsoft.com/office/drawing/2014/main" id="{022FA590-CBE9-CCB0-EF95-2B78606C9A64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811890" y="4442237"/>
            <a:ext cx="463336" cy="474636"/>
          </a:xfrm>
          <a:prstGeom prst="rect">
            <a:avLst/>
          </a:prstGeom>
        </p:spPr>
      </p:pic>
      <p:pic>
        <p:nvPicPr>
          <p:cNvPr id="77" name="Gráfico 10">
            <a:extLst>
              <a:ext uri="{FF2B5EF4-FFF2-40B4-BE49-F238E27FC236}">
                <a16:creationId xmlns:a16="http://schemas.microsoft.com/office/drawing/2014/main" id="{F4321AC0-239A-1750-8BDB-800EDFAD25F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=""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0808184" y="3773002"/>
            <a:ext cx="459454" cy="227497"/>
          </a:xfrm>
          <a:prstGeom prst="rect">
            <a:avLst/>
          </a:prstGeom>
        </p:spPr>
      </p:pic>
      <p:pic>
        <p:nvPicPr>
          <p:cNvPr id="78" name="Gráfico 65">
            <a:extLst>
              <a:ext uri="{FF2B5EF4-FFF2-40B4-BE49-F238E27FC236}">
                <a16:creationId xmlns:a16="http://schemas.microsoft.com/office/drawing/2014/main" id="{EE2AEF2A-8A67-7ECB-0860-69A8A2C45273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835777" y="1958455"/>
            <a:ext cx="444545" cy="463994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EE5D4769-7258-4107-AE12-45F9A80E3E44}"/>
              </a:ext>
            </a:extLst>
          </p:cNvPr>
          <p:cNvSpPr txBox="1"/>
          <p:nvPr/>
        </p:nvSpPr>
        <p:spPr>
          <a:xfrm>
            <a:off x="8462689" y="1152085"/>
            <a:ext cx="29698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b="1" dirty="0" smtClean="0">
                <a:latin typeface="Century Gothic" panose="020B0502020202020204" pitchFamily="34" charset="0"/>
              </a:rPr>
              <a:t>Fondo color</a:t>
            </a:r>
            <a:endParaRPr lang="es-ES" sz="1700" b="1" dirty="0">
              <a:latin typeface="Century Gothic" panose="020B050202020202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EE5D4769-7258-4107-AE12-45F9A80E3E44}"/>
              </a:ext>
            </a:extLst>
          </p:cNvPr>
          <p:cNvSpPr txBox="1"/>
          <p:nvPr/>
        </p:nvSpPr>
        <p:spPr>
          <a:xfrm>
            <a:off x="685316" y="1152085"/>
            <a:ext cx="6982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b="1" dirty="0" smtClean="0">
                <a:latin typeface="Century Gothic" panose="020B0502020202020204" pitchFamily="34" charset="0"/>
              </a:rPr>
              <a:t>Sin fondo</a:t>
            </a:r>
            <a:endParaRPr lang="es-ES" sz="1700" b="1" dirty="0">
              <a:latin typeface="Century Gothic" panose="020B0502020202020204" pitchFamily="34" charset="0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43" y="4567590"/>
            <a:ext cx="384978" cy="384978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01" y="2469838"/>
            <a:ext cx="528159" cy="528159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64" y="1850070"/>
            <a:ext cx="473584" cy="473584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09" y="3127911"/>
            <a:ext cx="451451" cy="451451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43" y="5212959"/>
            <a:ext cx="360840" cy="360840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35581" y="1853039"/>
            <a:ext cx="439590" cy="439590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10" y="4472747"/>
            <a:ext cx="573997" cy="573997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52" y="2509813"/>
            <a:ext cx="423501" cy="423501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05" y="3878279"/>
            <a:ext cx="454525" cy="454525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53" y="5176417"/>
            <a:ext cx="397382" cy="397382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36" y="3130908"/>
            <a:ext cx="477218" cy="477218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36" y="3791117"/>
            <a:ext cx="471395" cy="471395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81" y="5154167"/>
            <a:ext cx="471270" cy="471270"/>
          </a:xfrm>
          <a:prstGeom prst="rect">
            <a:avLst/>
          </a:prstGeom>
        </p:spPr>
      </p:pic>
      <p:pic>
        <p:nvPicPr>
          <p:cNvPr id="95" name="Imagen 94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21" y="4509474"/>
            <a:ext cx="443094" cy="443094"/>
          </a:xfrm>
          <a:prstGeom prst="rect">
            <a:avLst/>
          </a:prstGeom>
        </p:spPr>
      </p:pic>
      <p:sp>
        <p:nvSpPr>
          <p:cNvPr id="97" name="Elipse 96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9624393" y="5162086"/>
            <a:ext cx="752395" cy="752395"/>
          </a:xfrm>
          <a:prstGeom prst="ellipse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000" b="1" dirty="0">
              <a:latin typeface="Century Gothic" panose="020B0502020202020204" pitchFamily="34" charset="0"/>
            </a:endParaRPr>
          </a:p>
        </p:txBody>
      </p:sp>
      <p:pic>
        <p:nvPicPr>
          <p:cNvPr id="96" name="Gráfico 74">
            <a:extLst>
              <a:ext uri="{FF2B5EF4-FFF2-40B4-BE49-F238E27FC236}">
                <a16:creationId xmlns:a16="http://schemas.microsoft.com/office/drawing/2014/main" id="{46EF2116-BD1E-8042-8D88-2212DA0C271F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9748533" y="5259778"/>
            <a:ext cx="472913" cy="4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/>
          <p:cNvSpPr/>
          <p:nvPr/>
        </p:nvSpPr>
        <p:spPr>
          <a:xfrm>
            <a:off x="383241" y="5113239"/>
            <a:ext cx="2561057" cy="5879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/>
          <p:cNvSpPr/>
          <p:nvPr/>
        </p:nvSpPr>
        <p:spPr>
          <a:xfrm>
            <a:off x="6585922" y="3470191"/>
            <a:ext cx="1164828" cy="8377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/>
          <p:cNvSpPr/>
          <p:nvPr/>
        </p:nvSpPr>
        <p:spPr>
          <a:xfrm>
            <a:off x="5279255" y="2371218"/>
            <a:ext cx="2439168" cy="5278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/>
          <p:cNvSpPr/>
          <p:nvPr/>
        </p:nvSpPr>
        <p:spPr>
          <a:xfrm>
            <a:off x="6606996" y="4959597"/>
            <a:ext cx="1145083" cy="7449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/>
          <p:cNvSpPr/>
          <p:nvPr/>
        </p:nvSpPr>
        <p:spPr>
          <a:xfrm>
            <a:off x="3514112" y="4476218"/>
            <a:ext cx="1057964" cy="12189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/>
          <p:cNvSpPr/>
          <p:nvPr/>
        </p:nvSpPr>
        <p:spPr>
          <a:xfrm>
            <a:off x="10707460" y="5030074"/>
            <a:ext cx="945220" cy="9746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8551136" y="4833825"/>
            <a:ext cx="1264913" cy="10162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383241" y="3907894"/>
            <a:ext cx="2561057" cy="5879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533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APOYOS GRÁFICOS</a:t>
            </a:r>
            <a:endParaRPr lang="es-419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533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2" y="1456802"/>
            <a:ext cx="2507945" cy="5759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8" y="2669384"/>
            <a:ext cx="2388323" cy="4234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3" y="5219273"/>
            <a:ext cx="2311791" cy="3683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8" y="4030533"/>
            <a:ext cx="2273048" cy="3644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1" y="1466818"/>
            <a:ext cx="1198073" cy="9450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401" y="4871925"/>
            <a:ext cx="1198073" cy="9450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1" y="3100969"/>
            <a:ext cx="1198073" cy="945040"/>
          </a:xfrm>
          <a:prstGeom prst="rect">
            <a:avLst/>
          </a:prstGeom>
        </p:spPr>
      </p:pic>
      <p:sp>
        <p:nvSpPr>
          <p:cNvPr id="14" name="Forma libre: forma 24">
            <a:extLst>
              <a:ext uri="{FF2B5EF4-FFF2-40B4-BE49-F238E27FC236}">
                <a16:creationId xmlns:a16="http://schemas.microsoft.com/office/drawing/2014/main" id="{01C43D8D-FF6A-9818-1BB3-B1F9B44235D9}"/>
              </a:ext>
            </a:extLst>
          </p:cNvPr>
          <p:cNvSpPr/>
          <p:nvPr/>
        </p:nvSpPr>
        <p:spPr>
          <a:xfrm rot="5400000">
            <a:off x="650004" y="3610983"/>
            <a:ext cx="5095981" cy="45719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Forma libre: forma 24">
            <a:extLst>
              <a:ext uri="{FF2B5EF4-FFF2-40B4-BE49-F238E27FC236}">
                <a16:creationId xmlns:a16="http://schemas.microsoft.com/office/drawing/2014/main" id="{01C43D8D-FF6A-9818-1BB3-B1F9B44235D9}"/>
              </a:ext>
            </a:extLst>
          </p:cNvPr>
          <p:cNvSpPr/>
          <p:nvPr/>
        </p:nvSpPr>
        <p:spPr>
          <a:xfrm rot="5400000">
            <a:off x="7713764" y="3610983"/>
            <a:ext cx="5095981" cy="45719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36" y="5083807"/>
            <a:ext cx="844745" cy="84474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94" y="4081435"/>
            <a:ext cx="844745" cy="84474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09" y="3145738"/>
            <a:ext cx="844745" cy="8447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09" y="2181466"/>
            <a:ext cx="844745" cy="84474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09" y="1274344"/>
            <a:ext cx="844745" cy="844745"/>
          </a:xfrm>
          <a:prstGeom prst="rect">
            <a:avLst/>
          </a:prstGeom>
        </p:spPr>
      </p:pic>
      <p:sp>
        <p:nvSpPr>
          <p:cNvPr id="22" name="Forma libre: forma 24">
            <a:extLst>
              <a:ext uri="{FF2B5EF4-FFF2-40B4-BE49-F238E27FC236}">
                <a16:creationId xmlns:a16="http://schemas.microsoft.com/office/drawing/2014/main" id="{01C43D8D-FF6A-9818-1BB3-B1F9B44235D9}"/>
              </a:ext>
            </a:extLst>
          </p:cNvPr>
          <p:cNvSpPr/>
          <p:nvPr/>
        </p:nvSpPr>
        <p:spPr>
          <a:xfrm rot="5400000">
            <a:off x="5573461" y="3610983"/>
            <a:ext cx="5095981" cy="45719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3" name="Forma libre: forma 24">
            <a:extLst>
              <a:ext uri="{FF2B5EF4-FFF2-40B4-BE49-F238E27FC236}">
                <a16:creationId xmlns:a16="http://schemas.microsoft.com/office/drawing/2014/main" id="{01C43D8D-FF6A-9818-1BB3-B1F9B44235D9}"/>
              </a:ext>
            </a:extLst>
          </p:cNvPr>
          <p:cNvSpPr/>
          <p:nvPr/>
        </p:nvSpPr>
        <p:spPr>
          <a:xfrm rot="5400000">
            <a:off x="2344457" y="3610983"/>
            <a:ext cx="5095981" cy="45719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65" y="4563672"/>
            <a:ext cx="977802" cy="104655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40" y="1539272"/>
            <a:ext cx="977802" cy="104655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39" y="2956591"/>
            <a:ext cx="977802" cy="104655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41" y="3498924"/>
            <a:ext cx="953921" cy="79273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7" y="3501733"/>
            <a:ext cx="944566" cy="78496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11" y="1461284"/>
            <a:ext cx="2494977" cy="560527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74" y="4999997"/>
            <a:ext cx="971108" cy="624713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7" y="4972665"/>
            <a:ext cx="1009518" cy="64942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22" y="2349397"/>
            <a:ext cx="2404385" cy="5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5" r="5106" b="14127"/>
          <a:stretch/>
        </p:blipFill>
        <p:spPr>
          <a:xfrm>
            <a:off x="-25401" y="-1"/>
            <a:ext cx="5925591" cy="68707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81" y="466946"/>
            <a:ext cx="752928" cy="9554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79" y="425354"/>
            <a:ext cx="997054" cy="99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/>
          <a:stretch/>
        </p:blipFill>
        <p:spPr>
          <a:xfrm rot="16200000">
            <a:off x="2645229" y="-2645229"/>
            <a:ext cx="6923314" cy="1221377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7E27AF1-0DBC-2D00-FF25-0BE920E88AFE}"/>
              </a:ext>
            </a:extLst>
          </p:cNvPr>
          <p:cNvSpPr/>
          <p:nvPr/>
        </p:nvSpPr>
        <p:spPr>
          <a:xfrm>
            <a:off x="0" y="5017341"/>
            <a:ext cx="12213772" cy="191675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 dirty="0"/>
          </a:p>
        </p:txBody>
      </p:sp>
      <p:sp>
        <p:nvSpPr>
          <p:cNvPr id="3" name="Rectángulo: esquinas redondeadas 6">
            <a:extLst>
              <a:ext uri="{FF2B5EF4-FFF2-40B4-BE49-F238E27FC236}">
                <a16:creationId xmlns:a16="http://schemas.microsoft.com/office/drawing/2014/main" id="{7F9A8C60-527F-F229-01A0-E47839FC67C0}"/>
              </a:ext>
            </a:extLst>
          </p:cNvPr>
          <p:cNvSpPr/>
          <p:nvPr/>
        </p:nvSpPr>
        <p:spPr>
          <a:xfrm>
            <a:off x="466726" y="4086643"/>
            <a:ext cx="7115174" cy="59541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4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TÍTULO DE LA PRESENTACIÓN</a:t>
            </a:r>
            <a:endParaRPr lang="es-419" sz="40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466725" y="3751363"/>
            <a:ext cx="3444875" cy="33528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latin typeface="Century Gothic" panose="020B0502020202020204" pitchFamily="34" charset="0"/>
              </a:rPr>
              <a:t>Instituto de Desarrollo Urbano</a:t>
            </a:r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5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466725" y="4692845"/>
            <a:ext cx="7115174" cy="6178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8990109" y="5934075"/>
            <a:ext cx="3201891" cy="64770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pic>
        <p:nvPicPr>
          <p:cNvPr id="7" name="Google Shape;104;g28e7dcb5a77_0_0">
            <a:extLst>
              <a:ext uri="{FF2B5EF4-FFF2-40B4-BE49-F238E27FC236}">
                <a16:creationId xmlns:a16="http://schemas.microsoft.com/office/drawing/2014/main" id="{790C8E1D-155F-A5B3-0A13-A90D617E58B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4" r="-1"/>
          <a:stretch/>
        </p:blipFill>
        <p:spPr>
          <a:xfrm>
            <a:off x="9009159" y="6031973"/>
            <a:ext cx="2944716" cy="45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71374"/>
            <a:ext cx="954541" cy="1211306"/>
          </a:xfrm>
          <a:prstGeom prst="rect">
            <a:avLst/>
          </a:prstGeom>
        </p:spPr>
      </p:pic>
      <p:sp>
        <p:nvSpPr>
          <p:cNvPr id="11" name="Google Shape;70;p1"/>
          <p:cNvSpPr txBox="1"/>
          <p:nvPr/>
        </p:nvSpPr>
        <p:spPr>
          <a:xfrm rot="20689467">
            <a:off x="2906053" y="2026308"/>
            <a:ext cx="5696238" cy="52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3300" b="1" dirty="0" smtClean="0">
                <a:solidFill>
                  <a:schemeClr val="bg1">
                    <a:lumMod val="75000"/>
                    <a:alpha val="71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ALTERNATIVA DE PORTADA 1</a:t>
            </a:r>
            <a:endParaRPr sz="1350" dirty="0">
              <a:solidFill>
                <a:schemeClr val="bg1">
                  <a:lumMod val="75000"/>
                  <a:alpha val="71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oogle Shape;115;p1">
            <a:extLst>
              <a:ext uri="{FF2B5EF4-FFF2-40B4-BE49-F238E27FC236}">
                <a16:creationId xmlns:a16="http://schemas.microsoft.com/office/drawing/2014/main" id="{A398EA52-5B2B-137E-E4BC-B4258B5F9BCF}"/>
              </a:ext>
            </a:extLst>
          </p:cNvPr>
          <p:cNvSpPr txBox="1"/>
          <p:nvPr/>
        </p:nvSpPr>
        <p:spPr>
          <a:xfrm>
            <a:off x="574935" y="5937668"/>
            <a:ext cx="318426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1A31"/>
              </a:buClr>
              <a:buSzPts val="2400"/>
            </a:pP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Día </a:t>
            </a: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/ </a:t>
            </a: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mes </a:t>
            </a: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/ año</a:t>
            </a:r>
            <a:endParaRPr lang="es-419" sz="2000" b="1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9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10092"/>
          <a:stretch/>
        </p:blipFill>
        <p:spPr>
          <a:xfrm>
            <a:off x="0" y="-14514"/>
            <a:ext cx="12192000" cy="692331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7E27AF1-0DBC-2D00-FF25-0BE920E88AFE}"/>
              </a:ext>
            </a:extLst>
          </p:cNvPr>
          <p:cNvSpPr/>
          <p:nvPr/>
        </p:nvSpPr>
        <p:spPr>
          <a:xfrm>
            <a:off x="0" y="5017341"/>
            <a:ext cx="12213772" cy="191675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 dirty="0"/>
          </a:p>
        </p:txBody>
      </p:sp>
      <p:sp>
        <p:nvSpPr>
          <p:cNvPr id="3" name="Rectángulo: esquinas redondeadas 6">
            <a:extLst>
              <a:ext uri="{FF2B5EF4-FFF2-40B4-BE49-F238E27FC236}">
                <a16:creationId xmlns:a16="http://schemas.microsoft.com/office/drawing/2014/main" id="{7F9A8C60-527F-F229-01A0-E47839FC67C0}"/>
              </a:ext>
            </a:extLst>
          </p:cNvPr>
          <p:cNvSpPr/>
          <p:nvPr/>
        </p:nvSpPr>
        <p:spPr>
          <a:xfrm>
            <a:off x="4905829" y="863857"/>
            <a:ext cx="7286170" cy="59541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4000" b="1" dirty="0">
                <a:solidFill>
                  <a:srgbClr val="222A35"/>
                </a:solidFill>
                <a:latin typeface="Century Gothic" panose="020B0502020202020204" pitchFamily="34" charset="0"/>
              </a:rPr>
              <a:t>TÍTULO </a:t>
            </a:r>
            <a:r>
              <a:rPr lang="es-419" sz="4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DE LA PRESENTACIÓN</a:t>
            </a:r>
            <a:endParaRPr lang="es-419" sz="40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4905828" y="542898"/>
            <a:ext cx="3444875" cy="33528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latin typeface="Century Gothic" panose="020B0502020202020204" pitchFamily="34" charset="0"/>
              </a:rPr>
              <a:t>Instituto de Desarrollo Urbano</a:t>
            </a:r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5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4905828" y="1471680"/>
            <a:ext cx="7286171" cy="9830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8990109" y="5934075"/>
            <a:ext cx="3201891" cy="64770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pic>
        <p:nvPicPr>
          <p:cNvPr id="7" name="Google Shape;104;g28e7dcb5a77_0_0">
            <a:extLst>
              <a:ext uri="{FF2B5EF4-FFF2-40B4-BE49-F238E27FC236}">
                <a16:creationId xmlns:a16="http://schemas.microsoft.com/office/drawing/2014/main" id="{790C8E1D-155F-A5B3-0A13-A90D617E58B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4" r="-1"/>
          <a:stretch/>
        </p:blipFill>
        <p:spPr>
          <a:xfrm>
            <a:off x="9009159" y="6031973"/>
            <a:ext cx="2944716" cy="45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71374"/>
            <a:ext cx="954541" cy="1211306"/>
          </a:xfrm>
          <a:prstGeom prst="rect">
            <a:avLst/>
          </a:prstGeom>
        </p:spPr>
      </p:pic>
      <p:sp>
        <p:nvSpPr>
          <p:cNvPr id="9" name="Google Shape;115;p1">
            <a:extLst>
              <a:ext uri="{FF2B5EF4-FFF2-40B4-BE49-F238E27FC236}">
                <a16:creationId xmlns:a16="http://schemas.microsoft.com/office/drawing/2014/main" id="{A398EA52-5B2B-137E-E4BC-B4258B5F9BCF}"/>
              </a:ext>
            </a:extLst>
          </p:cNvPr>
          <p:cNvSpPr txBox="1"/>
          <p:nvPr/>
        </p:nvSpPr>
        <p:spPr>
          <a:xfrm>
            <a:off x="574935" y="5937668"/>
            <a:ext cx="318426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DC1A31"/>
              </a:buClr>
              <a:buSzPts val="2400"/>
            </a:pPr>
            <a:r>
              <a:rPr lang="es-MX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Día / mes / año</a:t>
            </a:r>
            <a:endParaRPr lang="es-419" sz="20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0;p1"/>
          <p:cNvSpPr txBox="1"/>
          <p:nvPr/>
        </p:nvSpPr>
        <p:spPr>
          <a:xfrm rot="20689467">
            <a:off x="2883505" y="3065834"/>
            <a:ext cx="5696238" cy="52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3300" b="1" dirty="0" smtClean="0">
                <a:solidFill>
                  <a:schemeClr val="bg1">
                    <a:lumMod val="75000"/>
                    <a:alpha val="71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ALTERNATIVA DE PORTADA 2</a:t>
            </a:r>
            <a:endParaRPr sz="1350" dirty="0">
              <a:solidFill>
                <a:schemeClr val="bg1">
                  <a:lumMod val="75000"/>
                  <a:alpha val="71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23611"/>
          <a:stretch/>
        </p:blipFill>
        <p:spPr>
          <a:xfrm>
            <a:off x="-1" y="-38099"/>
            <a:ext cx="12191999" cy="69088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7E27AF1-0DBC-2D00-FF25-0BE920E88AFE}"/>
              </a:ext>
            </a:extLst>
          </p:cNvPr>
          <p:cNvSpPr/>
          <p:nvPr/>
        </p:nvSpPr>
        <p:spPr>
          <a:xfrm>
            <a:off x="0" y="5017341"/>
            <a:ext cx="12213772" cy="191675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1" y="250535"/>
            <a:ext cx="1117900" cy="1418608"/>
          </a:xfrm>
          <a:prstGeom prst="rect">
            <a:avLst/>
          </a:prstGeom>
        </p:spPr>
      </p:pic>
      <p:sp>
        <p:nvSpPr>
          <p:cNvPr id="25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8990109" y="5934075"/>
            <a:ext cx="3201891" cy="64770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pic>
        <p:nvPicPr>
          <p:cNvPr id="22" name="Google Shape;104;g28e7dcb5a77_0_0">
            <a:extLst>
              <a:ext uri="{FF2B5EF4-FFF2-40B4-BE49-F238E27FC236}">
                <a16:creationId xmlns:a16="http://schemas.microsoft.com/office/drawing/2014/main" id="{790C8E1D-155F-A5B3-0A13-A90D617E58B1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4" r="-1"/>
          <a:stretch/>
        </p:blipFill>
        <p:spPr>
          <a:xfrm>
            <a:off x="9009159" y="6031973"/>
            <a:ext cx="2944716" cy="45965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5;p1">
            <a:extLst>
              <a:ext uri="{FF2B5EF4-FFF2-40B4-BE49-F238E27FC236}">
                <a16:creationId xmlns:a16="http://schemas.microsoft.com/office/drawing/2014/main" id="{A398EA52-5B2B-137E-E4BC-B4258B5F9BCF}"/>
              </a:ext>
            </a:extLst>
          </p:cNvPr>
          <p:cNvSpPr txBox="1"/>
          <p:nvPr/>
        </p:nvSpPr>
        <p:spPr>
          <a:xfrm>
            <a:off x="574935" y="5937668"/>
            <a:ext cx="318426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DC1A31"/>
              </a:buClr>
              <a:buSzPts val="2400"/>
            </a:pPr>
            <a:r>
              <a:rPr lang="es-MX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Día / mes / año</a:t>
            </a:r>
            <a:endParaRPr lang="es-419" sz="20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Rectángulo: esquinas redondeadas 6">
            <a:extLst>
              <a:ext uri="{FF2B5EF4-FFF2-40B4-BE49-F238E27FC236}">
                <a16:creationId xmlns:a16="http://schemas.microsoft.com/office/drawing/2014/main" id="{7F9A8C60-527F-F229-01A0-E47839FC67C0}"/>
              </a:ext>
            </a:extLst>
          </p:cNvPr>
          <p:cNvSpPr/>
          <p:nvPr/>
        </p:nvSpPr>
        <p:spPr>
          <a:xfrm>
            <a:off x="574936" y="3269193"/>
            <a:ext cx="3870064" cy="12534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4000" b="1" dirty="0">
                <a:solidFill>
                  <a:srgbClr val="222A35"/>
                </a:solidFill>
                <a:latin typeface="Century Gothic" panose="020B0502020202020204" pitchFamily="34" charset="0"/>
              </a:rPr>
              <a:t>TÍTULO </a:t>
            </a:r>
            <a:r>
              <a:rPr lang="es-419" sz="4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DE LA</a:t>
            </a:r>
          </a:p>
          <a:p>
            <a:r>
              <a:rPr lang="es-419" sz="40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PRESENTACIÓN</a:t>
            </a:r>
            <a:endParaRPr lang="es-419" sz="40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574935" y="2948234"/>
            <a:ext cx="3444875" cy="33528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latin typeface="Century Gothic" panose="020B0502020202020204" pitchFamily="34" charset="0"/>
              </a:rPr>
              <a:t>Instituto de Desarrollo Urbano</a:t>
            </a:r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35" name="Rectángulo: esquinas redondeadas 7">
            <a:extLst>
              <a:ext uri="{FF2B5EF4-FFF2-40B4-BE49-F238E27FC236}">
                <a16:creationId xmlns:a16="http://schemas.microsoft.com/office/drawing/2014/main" id="{A4E9297B-0871-6294-79E3-44DA41CA1BFE}"/>
              </a:ext>
            </a:extLst>
          </p:cNvPr>
          <p:cNvSpPr/>
          <p:nvPr/>
        </p:nvSpPr>
        <p:spPr>
          <a:xfrm>
            <a:off x="587635" y="4522690"/>
            <a:ext cx="3870065" cy="9830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b="1" dirty="0">
              <a:latin typeface="Century Gothic" panose="020B0502020202020204" pitchFamily="34" charset="0"/>
            </a:endParaRPr>
          </a:p>
        </p:txBody>
      </p:sp>
      <p:sp>
        <p:nvSpPr>
          <p:cNvPr id="12" name="Google Shape;70;p1"/>
          <p:cNvSpPr txBox="1"/>
          <p:nvPr/>
        </p:nvSpPr>
        <p:spPr>
          <a:xfrm rot="20689467">
            <a:off x="4989106" y="2445962"/>
            <a:ext cx="5696238" cy="52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25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3300" b="1" dirty="0" smtClean="0">
                <a:solidFill>
                  <a:schemeClr val="bg1">
                    <a:lumMod val="75000"/>
                    <a:alpha val="71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ALTERNATIVA DE PORTADA 3</a:t>
            </a:r>
            <a:endParaRPr sz="1350" dirty="0">
              <a:solidFill>
                <a:schemeClr val="bg1">
                  <a:lumMod val="75000"/>
                  <a:alpha val="71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EA10193B-D4C5-F2C0-25C5-D0891B9760AA}"/>
              </a:ext>
            </a:extLst>
          </p:cNvPr>
          <p:cNvSpPr/>
          <p:nvPr/>
        </p:nvSpPr>
        <p:spPr>
          <a:xfrm>
            <a:off x="3404149" y="1663376"/>
            <a:ext cx="321115" cy="321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Century Gothic" panose="020B0502020202020204" pitchFamily="34" charset="0"/>
              </a:rPr>
              <a:t>1</a:t>
            </a:r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Google Shape;115;p1">
            <a:extLst>
              <a:ext uri="{FF2B5EF4-FFF2-40B4-BE49-F238E27FC236}">
                <a16:creationId xmlns:a16="http://schemas.microsoft.com/office/drawing/2014/main" id="{A398EA52-5B2B-137E-E4BC-B4258B5F9BCF}"/>
              </a:ext>
            </a:extLst>
          </p:cNvPr>
          <p:cNvSpPr txBox="1"/>
          <p:nvPr/>
        </p:nvSpPr>
        <p:spPr>
          <a:xfrm>
            <a:off x="3807329" y="1533589"/>
            <a:ext cx="737578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1A31"/>
              </a:buClr>
              <a:buSzPts val="2400"/>
            </a:pP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XXXXXXXXXXXX</a:t>
            </a:r>
            <a:endParaRPr lang="es-419" sz="2000" b="1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5;p1">
            <a:extLst>
              <a:ext uri="{FF2B5EF4-FFF2-40B4-BE49-F238E27FC236}">
                <a16:creationId xmlns:a16="http://schemas.microsoft.com/office/drawing/2014/main" id="{69106ECA-F105-4D9D-E02F-578868EEE612}"/>
              </a:ext>
            </a:extLst>
          </p:cNvPr>
          <p:cNvSpPr txBox="1"/>
          <p:nvPr/>
        </p:nvSpPr>
        <p:spPr>
          <a:xfrm>
            <a:off x="3807329" y="2109872"/>
            <a:ext cx="73757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177800" lvl="0" indent="-177800"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34B5D4B-678A-CCC6-BA3A-FFD6DD41DAA9}"/>
              </a:ext>
            </a:extLst>
          </p:cNvPr>
          <p:cNvSpPr/>
          <p:nvPr/>
        </p:nvSpPr>
        <p:spPr>
          <a:xfrm>
            <a:off x="3404149" y="2931282"/>
            <a:ext cx="321115" cy="321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Century Gothic" panose="020B0502020202020204" pitchFamily="34" charset="0"/>
              </a:rPr>
              <a:t>2</a:t>
            </a:r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9" name="Google Shape;115;p1">
            <a:extLst>
              <a:ext uri="{FF2B5EF4-FFF2-40B4-BE49-F238E27FC236}">
                <a16:creationId xmlns:a16="http://schemas.microsoft.com/office/drawing/2014/main" id="{26CE43E9-39FE-4424-9600-1473FEE8BF88}"/>
              </a:ext>
            </a:extLst>
          </p:cNvPr>
          <p:cNvSpPr txBox="1"/>
          <p:nvPr/>
        </p:nvSpPr>
        <p:spPr>
          <a:xfrm>
            <a:off x="3807329" y="2801495"/>
            <a:ext cx="737578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1A31"/>
              </a:buClr>
              <a:buSzPts val="2400"/>
            </a:pP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XXXXXXXXXXXX</a:t>
            </a:r>
            <a:endParaRPr lang="es-419" sz="2000" b="1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5;p1">
            <a:extLst>
              <a:ext uri="{FF2B5EF4-FFF2-40B4-BE49-F238E27FC236}">
                <a16:creationId xmlns:a16="http://schemas.microsoft.com/office/drawing/2014/main" id="{1C509B04-18A3-3F23-12D7-95F08C10D789}"/>
              </a:ext>
            </a:extLst>
          </p:cNvPr>
          <p:cNvSpPr txBox="1"/>
          <p:nvPr/>
        </p:nvSpPr>
        <p:spPr>
          <a:xfrm>
            <a:off x="3807329" y="3381197"/>
            <a:ext cx="73757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lvl="0" indent="-177800"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 smtClean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177800" indent="-177800"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 smtClean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177800" indent="-177800"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 smtClean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Forma libre: forma 22">
            <a:extLst>
              <a:ext uri="{FF2B5EF4-FFF2-40B4-BE49-F238E27FC236}">
                <a16:creationId xmlns:a16="http://schemas.microsoft.com/office/drawing/2014/main" id="{892040F6-008F-27F9-8215-2C5BF8133D27}"/>
              </a:ext>
            </a:extLst>
          </p:cNvPr>
          <p:cNvSpPr/>
          <p:nvPr/>
        </p:nvSpPr>
        <p:spPr>
          <a:xfrm>
            <a:off x="3381222" y="3309153"/>
            <a:ext cx="8241175" cy="0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Forma libre: forma 24">
            <a:extLst>
              <a:ext uri="{FF2B5EF4-FFF2-40B4-BE49-F238E27FC236}">
                <a16:creationId xmlns:a16="http://schemas.microsoft.com/office/drawing/2014/main" id="{01C43D8D-FF6A-9818-1BB3-B1F9B44235D9}"/>
              </a:ext>
            </a:extLst>
          </p:cNvPr>
          <p:cNvSpPr/>
          <p:nvPr/>
        </p:nvSpPr>
        <p:spPr>
          <a:xfrm>
            <a:off x="3381222" y="2052822"/>
            <a:ext cx="8241175" cy="0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2C7D65E-671C-9A2A-DA23-6DC1601E5BDA}"/>
              </a:ext>
            </a:extLst>
          </p:cNvPr>
          <p:cNvSpPr/>
          <p:nvPr/>
        </p:nvSpPr>
        <p:spPr>
          <a:xfrm>
            <a:off x="3404149" y="4383569"/>
            <a:ext cx="321115" cy="321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Century Gothic" panose="020B0502020202020204" pitchFamily="34" charset="0"/>
              </a:rPr>
              <a:t>3</a:t>
            </a:r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14" name="Google Shape;115;p1">
            <a:extLst>
              <a:ext uri="{FF2B5EF4-FFF2-40B4-BE49-F238E27FC236}">
                <a16:creationId xmlns:a16="http://schemas.microsoft.com/office/drawing/2014/main" id="{6EA6CC98-345C-7B3C-D842-428B283A0045}"/>
              </a:ext>
            </a:extLst>
          </p:cNvPr>
          <p:cNvSpPr txBox="1"/>
          <p:nvPr/>
        </p:nvSpPr>
        <p:spPr>
          <a:xfrm>
            <a:off x="3807329" y="4253782"/>
            <a:ext cx="737578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C1A31"/>
              </a:buClr>
              <a:buSzPts val="2400"/>
            </a:pP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 XXXXXX XXXXX</a:t>
            </a:r>
            <a:endParaRPr lang="es-MX" sz="20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Forma libre: forma 27">
            <a:extLst>
              <a:ext uri="{FF2B5EF4-FFF2-40B4-BE49-F238E27FC236}">
                <a16:creationId xmlns:a16="http://schemas.microsoft.com/office/drawing/2014/main" id="{A7145FA7-DA57-BF17-CB8C-618A7FD4F4EA}"/>
              </a:ext>
            </a:extLst>
          </p:cNvPr>
          <p:cNvSpPr/>
          <p:nvPr/>
        </p:nvSpPr>
        <p:spPr>
          <a:xfrm>
            <a:off x="3381222" y="4761440"/>
            <a:ext cx="8241175" cy="0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Google Shape;115;p1">
            <a:extLst>
              <a:ext uri="{FF2B5EF4-FFF2-40B4-BE49-F238E27FC236}">
                <a16:creationId xmlns:a16="http://schemas.microsoft.com/office/drawing/2014/main" id="{3CF0061F-F90A-5963-2856-9EA8F879B195}"/>
              </a:ext>
            </a:extLst>
          </p:cNvPr>
          <p:cNvSpPr txBox="1"/>
          <p:nvPr/>
        </p:nvSpPr>
        <p:spPr>
          <a:xfrm>
            <a:off x="3807329" y="4863844"/>
            <a:ext cx="73757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lvl="0" indent="-177800"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 smtClean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177800" indent="-177800">
              <a:buSzPct val="100000"/>
              <a:buFont typeface="Arial" panose="020B0604020202020204" pitchFamily="34" charset="0"/>
              <a:buChar char="•"/>
            </a:pP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Xxxxxxxxx</a:t>
            </a:r>
            <a:r>
              <a:rPr lang="es-419" sz="1600" i="0" u="none" strike="noStrike" cap="none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xxx xx </a:t>
            </a:r>
            <a:r>
              <a:rPr lang="es-419" sz="1600" i="0" u="none" strike="noStrike" cap="none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xxxx</a:t>
            </a:r>
            <a:endParaRPr lang="es-419" sz="1600" i="0" u="none" strike="noStrike" cap="none" dirty="0" smtClean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177800" lvl="0" indent="-177800">
              <a:buSzPct val="100000"/>
              <a:buFont typeface="Arial" panose="020B0604020202020204" pitchFamily="34" charset="0"/>
              <a:buChar char="•"/>
            </a:pPr>
            <a:endParaRPr lang="es-419" sz="1600" i="0" u="none" strike="noStrike" cap="none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D648A92-1751-5DBE-5CFC-0A49EBD866EC}"/>
              </a:ext>
            </a:extLst>
          </p:cNvPr>
          <p:cNvSpPr/>
          <p:nvPr/>
        </p:nvSpPr>
        <p:spPr>
          <a:xfrm>
            <a:off x="3404149" y="5629122"/>
            <a:ext cx="321115" cy="321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Century Gothic" panose="020B0502020202020204" pitchFamily="34" charset="0"/>
              </a:rPr>
              <a:t>4</a:t>
            </a:r>
            <a:endParaRPr lang="es-419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Google Shape;115;p1">
            <a:extLst>
              <a:ext uri="{FF2B5EF4-FFF2-40B4-BE49-F238E27FC236}">
                <a16:creationId xmlns:a16="http://schemas.microsoft.com/office/drawing/2014/main" id="{BF3BEC6E-D5EE-CC32-314A-27D3B05C06A1}"/>
              </a:ext>
            </a:extLst>
          </p:cNvPr>
          <p:cNvSpPr txBox="1"/>
          <p:nvPr/>
        </p:nvSpPr>
        <p:spPr>
          <a:xfrm>
            <a:off x="3807329" y="5512035"/>
            <a:ext cx="737578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rgbClr val="DC1A31"/>
              </a:buClr>
              <a:buSzPts val="2400"/>
            </a:pPr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XX XXXXXX XXXXX</a:t>
            </a:r>
            <a:endParaRPr lang="es-MX" sz="20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Forma libre: forma 5">
            <a:extLst>
              <a:ext uri="{FF2B5EF4-FFF2-40B4-BE49-F238E27FC236}">
                <a16:creationId xmlns:a16="http://schemas.microsoft.com/office/drawing/2014/main" id="{77F67E86-71F4-2C24-70DC-A7DDE54FBA25}"/>
              </a:ext>
            </a:extLst>
          </p:cNvPr>
          <p:cNvSpPr/>
          <p:nvPr/>
        </p:nvSpPr>
        <p:spPr>
          <a:xfrm>
            <a:off x="3381222" y="6019693"/>
            <a:ext cx="8241175" cy="0"/>
          </a:xfrm>
          <a:custGeom>
            <a:avLst/>
            <a:gdLst>
              <a:gd name="connsiteX0" fmla="*/ 0 w 8241175"/>
              <a:gd name="connsiteY0" fmla="*/ 0 h 0"/>
              <a:gd name="connsiteX1" fmla="*/ 8241175 w 8241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1175">
                <a:moveTo>
                  <a:pt x="0" y="0"/>
                </a:moveTo>
                <a:lnTo>
                  <a:pt x="824117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0" name="Rectángulo: esquinas redondeadas 1">
            <a:extLst>
              <a:ext uri="{FF2B5EF4-FFF2-40B4-BE49-F238E27FC236}">
                <a16:creationId xmlns:a16="http://schemas.microsoft.com/office/drawing/2014/main" id="{DD22C0CC-D87A-894C-CFE3-85CCFBCE5A1F}"/>
              </a:ext>
            </a:extLst>
          </p:cNvPr>
          <p:cNvSpPr/>
          <p:nvPr/>
        </p:nvSpPr>
        <p:spPr>
          <a:xfrm>
            <a:off x="2705101" y="573475"/>
            <a:ext cx="3340100" cy="45600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419" sz="2800" b="1" dirty="0" smtClean="0">
                <a:solidFill>
                  <a:srgbClr val="222A35"/>
                </a:solidFill>
                <a:latin typeface="Century Gothic" panose="020B0502020202020204" pitchFamily="34" charset="0"/>
              </a:rPr>
              <a:t>CONTENIDO</a:t>
            </a:r>
            <a:endParaRPr lang="es-419" sz="2800" b="1" dirty="0">
              <a:solidFill>
                <a:srgbClr val="222A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6" y="5437323"/>
            <a:ext cx="1164739" cy="116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12708"/>
          <a:stretch/>
        </p:blipFill>
        <p:spPr>
          <a:xfrm>
            <a:off x="2743200" y="0"/>
            <a:ext cx="94615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7E27AF1-0DBC-2D00-FF25-0BE920E88AFE}"/>
              </a:ext>
            </a:extLst>
          </p:cNvPr>
          <p:cNvSpPr/>
          <p:nvPr/>
        </p:nvSpPr>
        <p:spPr>
          <a:xfrm>
            <a:off x="2743200" y="4953841"/>
            <a:ext cx="9470572" cy="191675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 dirty="0"/>
          </a:p>
        </p:txBody>
      </p:sp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DD22C0CC-D87A-894C-CFE3-85CCFBCE5A1F}"/>
              </a:ext>
            </a:extLst>
          </p:cNvPr>
          <p:cNvSpPr/>
          <p:nvPr/>
        </p:nvSpPr>
        <p:spPr>
          <a:xfrm>
            <a:off x="5930900" y="631154"/>
            <a:ext cx="6261100" cy="715046"/>
          </a:xfrm>
          <a:prstGeom prst="roundRect">
            <a:avLst>
              <a:gd name="adj" fmla="val 0"/>
            </a:avLst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CAPÍTULO XXXXX</a:t>
            </a:r>
            <a:endParaRPr lang="es-419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: esquinas redondeadas 1">
            <a:extLst>
              <a:ext uri="{FF2B5EF4-FFF2-40B4-BE49-F238E27FC236}">
                <a16:creationId xmlns:a16="http://schemas.microsoft.com/office/drawing/2014/main" id="{DD22C0CC-D87A-894C-CFE3-85CCFBCE5A1F}"/>
              </a:ext>
            </a:extLst>
          </p:cNvPr>
          <p:cNvSpPr/>
          <p:nvPr/>
        </p:nvSpPr>
        <p:spPr>
          <a:xfrm>
            <a:off x="5785255" y="631154"/>
            <a:ext cx="145644" cy="71504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419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Google Shape;70;p1"/>
          <p:cNvSpPr txBox="1"/>
          <p:nvPr/>
        </p:nvSpPr>
        <p:spPr>
          <a:xfrm rot="20689467">
            <a:off x="4975185" y="3167373"/>
            <a:ext cx="4483246" cy="52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3300" b="1" dirty="0" smtClean="0">
                <a:solidFill>
                  <a:schemeClr val="tx1">
                    <a:lumMod val="65000"/>
                    <a:lumOff val="35000"/>
                    <a:alpha val="6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sz="1350" dirty="0">
              <a:solidFill>
                <a:schemeClr val="tx1">
                  <a:lumMod val="65000"/>
                  <a:lumOff val="35000"/>
                  <a:alpha val="6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6" y="5491691"/>
            <a:ext cx="1051736" cy="10517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78" y="6117796"/>
            <a:ext cx="2273048" cy="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40" y="6088310"/>
            <a:ext cx="2388323" cy="423462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D22C0CC-D87A-894C-CFE3-85CCFBCE5A1F}"/>
              </a:ext>
            </a:extLst>
          </p:cNvPr>
          <p:cNvSpPr/>
          <p:nvPr/>
        </p:nvSpPr>
        <p:spPr>
          <a:xfrm>
            <a:off x="4572939" y="3063240"/>
            <a:ext cx="7619059" cy="515092"/>
          </a:xfrm>
          <a:prstGeom prst="roundRect">
            <a:avLst>
              <a:gd name="adj" fmla="val 0"/>
            </a:avLst>
          </a:prstGeom>
          <a:solidFill>
            <a:srgbClr val="0714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3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CAPÍTULO </a:t>
            </a:r>
            <a:r>
              <a:rPr lang="es-419" sz="3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XXXXX</a:t>
            </a:r>
            <a:endParaRPr lang="es-419" sz="34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FA5B40BA-A1DE-4857-B647-57FBB623A107}"/>
              </a:ext>
            </a:extLst>
          </p:cNvPr>
          <p:cNvSpPr/>
          <p:nvPr/>
        </p:nvSpPr>
        <p:spPr>
          <a:xfrm>
            <a:off x="4653847" y="3724636"/>
            <a:ext cx="3728621" cy="72036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s-CO" sz="2000" dirty="0" err="1" smtClean="0">
                <a:solidFill>
                  <a:srgbClr val="071420"/>
                </a:solidFill>
                <a:latin typeface="Century Gothic" panose="020B0502020202020204" pitchFamily="34" charset="0"/>
              </a:rPr>
              <a:t>Xxxxxxxxxxxx</a:t>
            </a:r>
            <a:endParaRPr lang="es-CO" sz="2000" dirty="0" smtClean="0">
              <a:solidFill>
                <a:srgbClr val="071420"/>
              </a:solidFill>
              <a:latin typeface="Century Gothic" panose="020B0502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s-CO" sz="2000" dirty="0" err="1" smtClean="0">
                <a:solidFill>
                  <a:srgbClr val="071420"/>
                </a:solidFill>
                <a:latin typeface="Century Gothic" panose="020B0502020202020204" pitchFamily="34" charset="0"/>
              </a:rPr>
              <a:t>Xxxx</a:t>
            </a:r>
            <a:r>
              <a:rPr lang="es-CO" sz="2000" dirty="0" smtClean="0">
                <a:solidFill>
                  <a:srgbClr val="071420"/>
                </a:solidFill>
                <a:latin typeface="Century Gothic" panose="020B0502020202020204" pitchFamily="34" charset="0"/>
              </a:rPr>
              <a:t> xxx </a:t>
            </a:r>
            <a:r>
              <a:rPr lang="es-CO" sz="2000" dirty="0" err="1" smtClean="0">
                <a:solidFill>
                  <a:srgbClr val="071420"/>
                </a:solidFill>
                <a:latin typeface="Century Gothic" panose="020B0502020202020204" pitchFamily="34" charset="0"/>
              </a:rPr>
              <a:t>xxx</a:t>
            </a:r>
            <a:endParaRPr lang="es-CO" sz="2000" dirty="0">
              <a:solidFill>
                <a:srgbClr val="07142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6" y="5491691"/>
            <a:ext cx="1051736" cy="10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42650"/>
              </p:ext>
            </p:extLst>
          </p:nvPr>
        </p:nvGraphicFramePr>
        <p:xfrm>
          <a:off x="768812" y="1514223"/>
          <a:ext cx="10537363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443">
                  <a:extLst>
                    <a:ext uri="{9D8B030D-6E8A-4147-A177-3AD203B41FA5}">
                      <a16:colId xmlns:a16="http://schemas.microsoft.com/office/drawing/2014/main" val="3688104818"/>
                    </a:ext>
                  </a:extLst>
                </a:gridCol>
                <a:gridCol w="5295370">
                  <a:extLst>
                    <a:ext uri="{9D8B030D-6E8A-4147-A177-3AD203B41FA5}">
                      <a16:colId xmlns:a16="http://schemas.microsoft.com/office/drawing/2014/main" val="3227142636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70613346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98981080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209605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5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Xxxxxxx</a:t>
                      </a:r>
                      <a:endParaRPr lang="es-CO" sz="1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Xxxxxxx</a:t>
                      </a:r>
                      <a:endParaRPr lang="es-CO" sz="1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Xxxxxxx</a:t>
                      </a:r>
                      <a:endParaRPr lang="es-CO" sz="1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Xxxxxxx</a:t>
                      </a:r>
                      <a:endParaRPr lang="es-CO" sz="1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Xxxxxx</a:t>
                      </a:r>
                      <a:endParaRPr lang="es-CO" sz="1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579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ipsum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dolor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In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maximus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orci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dignissim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pretium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algn="just"/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673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ipsum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dolor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In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maximus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orci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dignissim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pretium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9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ipsum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dolor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In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maximus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orci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dignissim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pretium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000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Lorem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ipsum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dolor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amet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consectetur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adipiscing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elit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In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maximus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orci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non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dignissim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300" kern="120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pretium</a:t>
                      </a:r>
                      <a:r>
                        <a:rPr lang="es-CO" sz="13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3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 err="1" smtClean="0">
                          <a:latin typeface="Century Gothic" panose="020B0502020202020204" pitchFamily="34" charset="0"/>
                        </a:rPr>
                        <a:t>Xxxxxxxxxxxx</a:t>
                      </a:r>
                      <a:endParaRPr lang="es-CO" sz="1300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s-CO" sz="13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55875"/>
                  </a:ext>
                </a:extLst>
              </a:tr>
            </a:tbl>
          </a:graphicData>
        </a:graphic>
      </p:graphicFrame>
      <p:sp>
        <p:nvSpPr>
          <p:cNvPr id="4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660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DIAPOSITIVA</a:t>
            </a:r>
            <a:endParaRPr lang="es-419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660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E5D4769-7258-4107-AE12-45F9A80E3E44}"/>
              </a:ext>
            </a:extLst>
          </p:cNvPr>
          <p:cNvSpPr txBox="1"/>
          <p:nvPr/>
        </p:nvSpPr>
        <p:spPr>
          <a:xfrm>
            <a:off x="5067299" y="1348185"/>
            <a:ext cx="644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latin typeface="Century Gothic" panose="020B0502020202020204" pitchFamily="34" charset="0"/>
              </a:rPr>
              <a:t>Xxxxxxxxxxx</a:t>
            </a:r>
            <a:r>
              <a:rPr lang="es-ES" sz="1600" b="1" dirty="0" smtClean="0">
                <a:latin typeface="Century Gothic" panose="020B0502020202020204" pitchFamily="34" charset="0"/>
              </a:rPr>
              <a:t>:</a:t>
            </a:r>
            <a:endParaRPr lang="es-ES" sz="1600" b="1" dirty="0">
              <a:latin typeface="Century Gothic" panose="020B0502020202020204" pitchFamily="34" charset="0"/>
            </a:endParaRPr>
          </a:p>
          <a:p>
            <a:r>
              <a:rPr lang="es-ES" sz="1600" dirty="0" err="1" smtClean="0">
                <a:latin typeface="Century Gothic" panose="020B0502020202020204" pitchFamily="34" charset="0"/>
              </a:rPr>
              <a:t>Lorem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ipsum</a:t>
            </a:r>
            <a:r>
              <a:rPr lang="es-ES" sz="1600" dirty="0" smtClean="0">
                <a:latin typeface="Century Gothic" panose="020B0502020202020204" pitchFamily="34" charset="0"/>
              </a:rPr>
              <a:t> dolor </a:t>
            </a:r>
            <a:r>
              <a:rPr lang="es-ES" sz="1600" dirty="0" err="1" smtClean="0">
                <a:latin typeface="Century Gothic" panose="020B0502020202020204" pitchFamily="34" charset="0"/>
              </a:rPr>
              <a:t>sit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amet</a:t>
            </a:r>
            <a:r>
              <a:rPr lang="es-ES" sz="1600" dirty="0" smtClean="0">
                <a:latin typeface="Century Gothic" panose="020B0502020202020204" pitchFamily="34" charset="0"/>
              </a:rPr>
              <a:t>, </a:t>
            </a:r>
            <a:r>
              <a:rPr lang="es-ES" sz="1600" dirty="0" err="1" smtClean="0">
                <a:latin typeface="Century Gothic" panose="020B0502020202020204" pitchFamily="34" charset="0"/>
              </a:rPr>
              <a:t>consectetur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adipiscing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elit</a:t>
            </a:r>
            <a:r>
              <a:rPr lang="es-ES" sz="1600" dirty="0" smtClean="0">
                <a:latin typeface="Century Gothic" panose="020B0502020202020204" pitchFamily="34" charset="0"/>
              </a:rPr>
              <a:t>. In </a:t>
            </a:r>
            <a:r>
              <a:rPr lang="es-ES" sz="1600" dirty="0" err="1" smtClean="0">
                <a:latin typeface="Century Gothic" panose="020B0502020202020204" pitchFamily="34" charset="0"/>
              </a:rPr>
              <a:t>maximus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orci</a:t>
            </a:r>
            <a:r>
              <a:rPr lang="es-ES" sz="1600" dirty="0" smtClean="0">
                <a:latin typeface="Century Gothic" panose="020B0502020202020204" pitchFamily="34" charset="0"/>
              </a:rPr>
              <a:t> non </a:t>
            </a:r>
            <a:r>
              <a:rPr lang="es-ES" sz="1600" dirty="0" err="1" smtClean="0">
                <a:latin typeface="Century Gothic" panose="020B0502020202020204" pitchFamily="34" charset="0"/>
              </a:rPr>
              <a:t>dignissim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pretium</a:t>
            </a:r>
            <a:r>
              <a:rPr lang="es-ES" sz="1600" dirty="0" smtClean="0">
                <a:latin typeface="Century Gothic" panose="020B0502020202020204" pitchFamily="34" charset="0"/>
              </a:rPr>
              <a:t>. Nunc </a:t>
            </a:r>
            <a:r>
              <a:rPr lang="es-ES" sz="1600" dirty="0" err="1" smtClean="0">
                <a:latin typeface="Century Gothic" panose="020B0502020202020204" pitchFamily="34" charset="0"/>
              </a:rPr>
              <a:t>eu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auctor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lectus</a:t>
            </a:r>
            <a:r>
              <a:rPr lang="es-ES" sz="1600" dirty="0" smtClean="0">
                <a:latin typeface="Century Gothic" panose="020B0502020202020204" pitchFamily="34" charset="0"/>
              </a:rPr>
              <a:t>. </a:t>
            </a:r>
            <a:r>
              <a:rPr lang="es-ES" sz="1600" dirty="0" err="1" smtClean="0">
                <a:latin typeface="Century Gothic" panose="020B0502020202020204" pitchFamily="34" charset="0"/>
              </a:rPr>
              <a:t>Curabitur</a:t>
            </a:r>
            <a:r>
              <a:rPr lang="es-ES" sz="1600" dirty="0" smtClean="0">
                <a:latin typeface="Century Gothic" panose="020B0502020202020204" pitchFamily="34" charset="0"/>
              </a:rPr>
              <a:t> leo libero, </a:t>
            </a:r>
            <a:r>
              <a:rPr lang="es-ES" sz="1600" dirty="0" err="1" smtClean="0">
                <a:latin typeface="Century Gothic" panose="020B0502020202020204" pitchFamily="34" charset="0"/>
              </a:rPr>
              <a:t>feugiat</a:t>
            </a:r>
            <a:r>
              <a:rPr lang="es-ES" sz="1600" dirty="0" smtClean="0">
                <a:latin typeface="Century Gothic" panose="020B0502020202020204" pitchFamily="34" charset="0"/>
              </a:rPr>
              <a:t> id eros et, </a:t>
            </a:r>
            <a:r>
              <a:rPr lang="es-ES" sz="1600" dirty="0" err="1" smtClean="0">
                <a:latin typeface="Century Gothic" panose="020B0502020202020204" pitchFamily="34" charset="0"/>
              </a:rPr>
              <a:t>euismod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sagittis</a:t>
            </a:r>
            <a:r>
              <a:rPr lang="es-ES" sz="1600" dirty="0" smtClean="0">
                <a:latin typeface="Century Gothic" panose="020B0502020202020204" pitchFamily="34" charset="0"/>
              </a:rPr>
              <a:t> dolor. </a:t>
            </a:r>
            <a:r>
              <a:rPr lang="es-ES" sz="1600" dirty="0" err="1" smtClean="0">
                <a:latin typeface="Century Gothic" panose="020B0502020202020204" pitchFamily="34" charset="0"/>
              </a:rPr>
              <a:t>Vestibulum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auctor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nisi</a:t>
            </a:r>
            <a:r>
              <a:rPr lang="es-ES" sz="1600" dirty="0" smtClean="0">
                <a:latin typeface="Century Gothic" panose="020B0502020202020204" pitchFamily="34" charset="0"/>
              </a:rPr>
              <a:t> sed </a:t>
            </a:r>
            <a:r>
              <a:rPr lang="es-ES" sz="1600" dirty="0" err="1" smtClean="0">
                <a:latin typeface="Century Gothic" panose="020B0502020202020204" pitchFamily="34" charset="0"/>
              </a:rPr>
              <a:t>est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pellentesque</a:t>
            </a:r>
            <a:r>
              <a:rPr lang="es-ES" sz="1600" dirty="0" smtClean="0">
                <a:latin typeface="Century Gothic" panose="020B0502020202020204" pitchFamily="34" charset="0"/>
              </a:rPr>
              <a:t>, </a:t>
            </a:r>
            <a:r>
              <a:rPr lang="es-ES" sz="1600" dirty="0" err="1" smtClean="0">
                <a:latin typeface="Century Gothic" panose="020B0502020202020204" pitchFamily="34" charset="0"/>
              </a:rPr>
              <a:t>ac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tristique</a:t>
            </a:r>
            <a:r>
              <a:rPr lang="es-ES" sz="1600" dirty="0" smtClean="0">
                <a:latin typeface="Century Gothic" panose="020B0502020202020204" pitchFamily="34" charset="0"/>
              </a:rPr>
              <a:t> urna </a:t>
            </a:r>
            <a:r>
              <a:rPr lang="es-ES" sz="1600" dirty="0" err="1" smtClean="0">
                <a:latin typeface="Century Gothic" panose="020B0502020202020204" pitchFamily="34" charset="0"/>
              </a:rPr>
              <a:t>pellentesque</a:t>
            </a:r>
            <a:r>
              <a:rPr lang="es-ES" sz="1600" dirty="0" smtClean="0">
                <a:latin typeface="Century Gothic" panose="020B0502020202020204" pitchFamily="34" charset="0"/>
              </a:rPr>
              <a:t>. </a:t>
            </a:r>
            <a:r>
              <a:rPr lang="es-ES" sz="1600" dirty="0" err="1" smtClean="0">
                <a:latin typeface="Century Gothic" panose="020B0502020202020204" pitchFamily="34" charset="0"/>
              </a:rPr>
              <a:t>Nam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facilisis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lacus</a:t>
            </a:r>
            <a:r>
              <a:rPr lang="es-ES" sz="1600" dirty="0" smtClean="0">
                <a:latin typeface="Century Gothic" panose="020B0502020202020204" pitchFamily="34" charset="0"/>
              </a:rPr>
              <a:t> in leo </a:t>
            </a:r>
            <a:r>
              <a:rPr lang="es-ES" sz="1600" dirty="0" err="1" smtClean="0">
                <a:latin typeface="Century Gothic" panose="020B0502020202020204" pitchFamily="34" charset="0"/>
              </a:rPr>
              <a:t>posuere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bibendum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3" name="Rectángulo: esquinas redondeadas 83">
            <a:extLst>
              <a:ext uri="{FF2B5EF4-FFF2-40B4-BE49-F238E27FC236}">
                <a16:creationId xmlns:a16="http://schemas.microsoft.com/office/drawing/2014/main" id="{E6A1F901-28FB-E738-7102-DF2CE66C8DB2}"/>
              </a:ext>
            </a:extLst>
          </p:cNvPr>
          <p:cNvSpPr/>
          <p:nvPr/>
        </p:nvSpPr>
        <p:spPr>
          <a:xfrm>
            <a:off x="-8546" y="0"/>
            <a:ext cx="12209092" cy="660309"/>
          </a:xfrm>
          <a:prstGeom prst="roundRect">
            <a:avLst>
              <a:gd name="adj" fmla="val 0"/>
            </a:avLst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TÍTULO DIAPOSITIVA</a:t>
            </a:r>
            <a:endParaRPr lang="es-419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: esquinas redondeadas 59">
            <a:extLst>
              <a:ext uri="{FF2B5EF4-FFF2-40B4-BE49-F238E27FC236}">
                <a16:creationId xmlns:a16="http://schemas.microsoft.com/office/drawing/2014/main" id="{041A6C70-6DAC-00EC-AA34-2790AC3762E9}"/>
              </a:ext>
            </a:extLst>
          </p:cNvPr>
          <p:cNvSpPr/>
          <p:nvPr/>
        </p:nvSpPr>
        <p:spPr>
          <a:xfrm>
            <a:off x="-8546" y="660310"/>
            <a:ext cx="12209092" cy="73070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5D4769-7258-4107-AE12-45F9A80E3E44}"/>
              </a:ext>
            </a:extLst>
          </p:cNvPr>
          <p:cNvSpPr txBox="1"/>
          <p:nvPr/>
        </p:nvSpPr>
        <p:spPr>
          <a:xfrm>
            <a:off x="5067299" y="4272360"/>
            <a:ext cx="644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latin typeface="Century Gothic" panose="020B0502020202020204" pitchFamily="34" charset="0"/>
              </a:rPr>
              <a:t>Xxxxxxxxxxx</a:t>
            </a:r>
            <a:r>
              <a:rPr lang="es-ES" sz="1600" b="1" dirty="0" smtClean="0">
                <a:latin typeface="Century Gothic" panose="020B0502020202020204" pitchFamily="34" charset="0"/>
              </a:rPr>
              <a:t>:</a:t>
            </a:r>
            <a:endParaRPr lang="es-ES" sz="1600" b="1" dirty="0">
              <a:latin typeface="Century Gothic" panose="020B0502020202020204" pitchFamily="34" charset="0"/>
            </a:endParaRPr>
          </a:p>
          <a:p>
            <a:r>
              <a:rPr lang="es-ES" sz="1600" dirty="0" err="1" smtClean="0">
                <a:latin typeface="Century Gothic" panose="020B0502020202020204" pitchFamily="34" charset="0"/>
              </a:rPr>
              <a:t>Lorem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ipsum</a:t>
            </a:r>
            <a:r>
              <a:rPr lang="es-ES" sz="1600" dirty="0" smtClean="0">
                <a:latin typeface="Century Gothic" panose="020B0502020202020204" pitchFamily="34" charset="0"/>
              </a:rPr>
              <a:t> dolor </a:t>
            </a:r>
            <a:r>
              <a:rPr lang="es-ES" sz="1600" dirty="0" err="1" smtClean="0">
                <a:latin typeface="Century Gothic" panose="020B0502020202020204" pitchFamily="34" charset="0"/>
              </a:rPr>
              <a:t>sit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amet</a:t>
            </a:r>
            <a:r>
              <a:rPr lang="es-ES" sz="1600" dirty="0" smtClean="0">
                <a:latin typeface="Century Gothic" panose="020B0502020202020204" pitchFamily="34" charset="0"/>
              </a:rPr>
              <a:t>, </a:t>
            </a:r>
            <a:r>
              <a:rPr lang="es-ES" sz="1600" dirty="0" err="1" smtClean="0">
                <a:latin typeface="Century Gothic" panose="020B0502020202020204" pitchFamily="34" charset="0"/>
              </a:rPr>
              <a:t>consectetur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adipiscing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elit</a:t>
            </a:r>
            <a:r>
              <a:rPr lang="es-ES" sz="1600" dirty="0" smtClean="0">
                <a:latin typeface="Century Gothic" panose="020B0502020202020204" pitchFamily="34" charset="0"/>
              </a:rPr>
              <a:t>. In </a:t>
            </a:r>
            <a:r>
              <a:rPr lang="es-ES" sz="1600" dirty="0" err="1" smtClean="0">
                <a:latin typeface="Century Gothic" panose="020B0502020202020204" pitchFamily="34" charset="0"/>
              </a:rPr>
              <a:t>maximus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orci</a:t>
            </a:r>
            <a:r>
              <a:rPr lang="es-ES" sz="1600" dirty="0" smtClean="0">
                <a:latin typeface="Century Gothic" panose="020B0502020202020204" pitchFamily="34" charset="0"/>
              </a:rPr>
              <a:t> non </a:t>
            </a:r>
            <a:r>
              <a:rPr lang="es-ES" sz="1600" dirty="0" err="1" smtClean="0">
                <a:latin typeface="Century Gothic" panose="020B0502020202020204" pitchFamily="34" charset="0"/>
              </a:rPr>
              <a:t>dignissim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pretium</a:t>
            </a:r>
            <a:r>
              <a:rPr lang="es-ES" sz="1600" dirty="0" smtClean="0">
                <a:latin typeface="Century Gothic" panose="020B0502020202020204" pitchFamily="34" charset="0"/>
              </a:rPr>
              <a:t>. Nunc </a:t>
            </a:r>
            <a:r>
              <a:rPr lang="es-ES" sz="1600" dirty="0" err="1" smtClean="0">
                <a:latin typeface="Century Gothic" panose="020B0502020202020204" pitchFamily="34" charset="0"/>
              </a:rPr>
              <a:t>eu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auctor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lectus</a:t>
            </a:r>
            <a:r>
              <a:rPr lang="es-ES" sz="1600" dirty="0" smtClean="0">
                <a:latin typeface="Century Gothic" panose="020B0502020202020204" pitchFamily="34" charset="0"/>
              </a:rPr>
              <a:t>. </a:t>
            </a:r>
            <a:r>
              <a:rPr lang="es-ES" sz="1600" dirty="0" err="1" smtClean="0">
                <a:latin typeface="Century Gothic" panose="020B0502020202020204" pitchFamily="34" charset="0"/>
              </a:rPr>
              <a:t>Curabitur</a:t>
            </a:r>
            <a:r>
              <a:rPr lang="es-ES" sz="1600" dirty="0" smtClean="0">
                <a:latin typeface="Century Gothic" panose="020B0502020202020204" pitchFamily="34" charset="0"/>
              </a:rPr>
              <a:t> leo libero, </a:t>
            </a:r>
            <a:r>
              <a:rPr lang="es-ES" sz="1600" dirty="0" err="1" smtClean="0">
                <a:latin typeface="Century Gothic" panose="020B0502020202020204" pitchFamily="34" charset="0"/>
              </a:rPr>
              <a:t>feugiat</a:t>
            </a:r>
            <a:r>
              <a:rPr lang="es-ES" sz="1600" dirty="0" smtClean="0">
                <a:latin typeface="Century Gothic" panose="020B0502020202020204" pitchFamily="34" charset="0"/>
              </a:rPr>
              <a:t> id eros et, </a:t>
            </a:r>
            <a:r>
              <a:rPr lang="es-ES" sz="1600" dirty="0" err="1" smtClean="0">
                <a:latin typeface="Century Gothic" panose="020B0502020202020204" pitchFamily="34" charset="0"/>
              </a:rPr>
              <a:t>euismod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sagittis</a:t>
            </a:r>
            <a:r>
              <a:rPr lang="es-ES" sz="1600" dirty="0" smtClean="0">
                <a:latin typeface="Century Gothic" panose="020B0502020202020204" pitchFamily="34" charset="0"/>
              </a:rPr>
              <a:t> dolor. </a:t>
            </a:r>
            <a:r>
              <a:rPr lang="es-ES" sz="1600" dirty="0" err="1" smtClean="0">
                <a:latin typeface="Century Gothic" panose="020B0502020202020204" pitchFamily="34" charset="0"/>
              </a:rPr>
              <a:t>Vestibulum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auctor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nisi</a:t>
            </a:r>
            <a:r>
              <a:rPr lang="es-ES" sz="1600" dirty="0" smtClean="0">
                <a:latin typeface="Century Gothic" panose="020B0502020202020204" pitchFamily="34" charset="0"/>
              </a:rPr>
              <a:t> sed </a:t>
            </a:r>
            <a:r>
              <a:rPr lang="es-ES" sz="1600" dirty="0" err="1" smtClean="0">
                <a:latin typeface="Century Gothic" panose="020B0502020202020204" pitchFamily="34" charset="0"/>
              </a:rPr>
              <a:t>est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pellentesque</a:t>
            </a:r>
            <a:r>
              <a:rPr lang="es-ES" sz="1600" dirty="0" smtClean="0">
                <a:latin typeface="Century Gothic" panose="020B0502020202020204" pitchFamily="34" charset="0"/>
              </a:rPr>
              <a:t>, </a:t>
            </a:r>
            <a:r>
              <a:rPr lang="es-ES" sz="1600" dirty="0" err="1" smtClean="0">
                <a:latin typeface="Century Gothic" panose="020B0502020202020204" pitchFamily="34" charset="0"/>
              </a:rPr>
              <a:t>ac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tristique</a:t>
            </a:r>
            <a:r>
              <a:rPr lang="es-ES" sz="1600" dirty="0" smtClean="0">
                <a:latin typeface="Century Gothic" panose="020B0502020202020204" pitchFamily="34" charset="0"/>
              </a:rPr>
              <a:t> urna </a:t>
            </a:r>
            <a:r>
              <a:rPr lang="es-ES" sz="1600" dirty="0" err="1" smtClean="0">
                <a:latin typeface="Century Gothic" panose="020B0502020202020204" pitchFamily="34" charset="0"/>
              </a:rPr>
              <a:t>pellentesque</a:t>
            </a:r>
            <a:r>
              <a:rPr lang="es-ES" sz="1600" dirty="0" smtClean="0">
                <a:latin typeface="Century Gothic" panose="020B0502020202020204" pitchFamily="34" charset="0"/>
              </a:rPr>
              <a:t>. </a:t>
            </a:r>
            <a:r>
              <a:rPr lang="es-ES" sz="1600" dirty="0" err="1" smtClean="0">
                <a:latin typeface="Century Gothic" panose="020B0502020202020204" pitchFamily="34" charset="0"/>
              </a:rPr>
              <a:t>Nam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facilisis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lacus</a:t>
            </a:r>
            <a:r>
              <a:rPr lang="es-ES" sz="1600" dirty="0" smtClean="0">
                <a:latin typeface="Century Gothic" panose="020B0502020202020204" pitchFamily="34" charset="0"/>
              </a:rPr>
              <a:t> in leo </a:t>
            </a:r>
            <a:r>
              <a:rPr lang="es-ES" sz="1600" dirty="0" err="1" smtClean="0">
                <a:latin typeface="Century Gothic" panose="020B0502020202020204" pitchFamily="34" charset="0"/>
              </a:rPr>
              <a:t>posuere</a:t>
            </a:r>
            <a:r>
              <a:rPr lang="es-ES" sz="1600" dirty="0" smtClean="0">
                <a:latin typeface="Century Gothic" panose="020B0502020202020204" pitchFamily="34" charset="0"/>
              </a:rPr>
              <a:t> </a:t>
            </a:r>
            <a:r>
              <a:rPr lang="es-ES" sz="1600" dirty="0" err="1" smtClean="0">
                <a:latin typeface="Century Gothic" panose="020B0502020202020204" pitchFamily="34" charset="0"/>
              </a:rPr>
              <a:t>bibendum</a:t>
            </a:r>
            <a:r>
              <a:rPr lang="es-ES" sz="1600" dirty="0" smtClean="0">
                <a:latin typeface="Century Gothic" panose="020B0502020202020204" pitchFamily="34" charset="0"/>
              </a:rPr>
              <a:t>. 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/>
          <a:stretch/>
        </p:blipFill>
        <p:spPr>
          <a:xfrm>
            <a:off x="-8546" y="3724275"/>
            <a:ext cx="4380590" cy="29146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379"/>
            <a:ext cx="4372044" cy="2914696"/>
          </a:xfrm>
          <a:prstGeom prst="rect">
            <a:avLst/>
          </a:prstGeom>
        </p:spPr>
      </p:pic>
      <p:sp>
        <p:nvSpPr>
          <p:cNvPr id="8" name="Google Shape;70;p1"/>
          <p:cNvSpPr txBox="1"/>
          <p:nvPr/>
        </p:nvSpPr>
        <p:spPr>
          <a:xfrm rot="20689467">
            <a:off x="305058" y="2052872"/>
            <a:ext cx="3229438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2500" lnSpcReduction="100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2400" b="1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sz="24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Google Shape;70;p1"/>
          <p:cNvSpPr txBox="1"/>
          <p:nvPr/>
        </p:nvSpPr>
        <p:spPr>
          <a:xfrm rot="20689467">
            <a:off x="305058" y="5005622"/>
            <a:ext cx="3229438" cy="35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2500" lnSpcReduction="100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100000"/>
            </a:pPr>
            <a:r>
              <a:rPr lang="es-CO" sz="2400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FOTO DE REFERENCIA</a:t>
            </a:r>
            <a:endParaRPr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668</Words>
  <Application>Microsoft Office PowerPoint</Application>
  <PresentationFormat>Panorámica</PresentationFormat>
  <Paragraphs>169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Eduardo Solorzano Morales</dc:creator>
  <cp:lastModifiedBy>Sol America Gomez Botero</cp:lastModifiedBy>
  <cp:revision>49</cp:revision>
  <dcterms:created xsi:type="dcterms:W3CDTF">2025-01-07T16:36:47Z</dcterms:created>
  <dcterms:modified xsi:type="dcterms:W3CDTF">2025-01-09T12:37:30Z</dcterms:modified>
</cp:coreProperties>
</file>