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7" r:id="rId2"/>
  </p:sldIdLst>
  <p:sldSz cx="9144000" cy="6858000" type="letter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D5"/>
    <a:srgbClr val="EFF3D9"/>
    <a:srgbClr val="D7DF80"/>
    <a:srgbClr val="BED00A"/>
    <a:srgbClr val="C9D650"/>
    <a:srgbClr val="A6B618"/>
    <a:srgbClr val="838F25"/>
    <a:srgbClr val="4D541F"/>
    <a:srgbClr val="2C3019"/>
    <a:srgbClr val="C9D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4"/>
    <p:restoredTop sz="96793"/>
  </p:normalViewPr>
  <p:slideViewPr>
    <p:cSldViewPr snapToGrid="0" snapToObjects="1">
      <p:cViewPr varScale="1">
        <p:scale>
          <a:sx n="72" d="100"/>
          <a:sy n="72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17CF8DD-7134-DA43-87D3-99FC42339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742" y="5613457"/>
            <a:ext cx="4616381" cy="1214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1pPr>
          </a:lstStyle>
          <a:p>
            <a:endParaRPr lang="es-CO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642CE351-BD94-0A4A-8C67-53301538B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152" y="3429000"/>
            <a:ext cx="8149696" cy="1680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endParaRPr lang="es-CO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34471259-56EE-FE49-876A-C49E3168ED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588" y="977460"/>
            <a:ext cx="8687024" cy="550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</a:lstStyle>
          <a:p>
            <a:endParaRPr lang="es-CO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05299B61-B81A-5E48-B402-1517F77B2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88" y="83378"/>
            <a:ext cx="8687024" cy="3967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endParaRPr lang="es-CO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21F0644-44BB-1B4F-9BFF-60CFC5F26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588" y="493307"/>
            <a:ext cx="8687024" cy="3869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71EC66-6529-444F-8DB6-D0FE6C276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681" y="2086199"/>
            <a:ext cx="548442" cy="737623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FF3D87-78F3-5741-92DF-678EC8F3E5F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955527"/>
            <a:ext cx="0" cy="9795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1247A77A-B7CE-2044-9CB9-0420C0231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460" y="2023905"/>
            <a:ext cx="907118" cy="890790"/>
          </a:xfrm>
          <a:prstGeom prst="rect">
            <a:avLst/>
          </a:prstGeom>
        </p:spPr>
      </p:pic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5FE72E3F-4C09-344E-9A98-CC9B882B6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551" y="2003494"/>
            <a:ext cx="2968838" cy="931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endParaRPr lang="es-CO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BE4E1187-5CCE-9540-8601-F7E388FD90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44191" y="2003494"/>
            <a:ext cx="3102657" cy="931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414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7F7A868-04AE-E148-9BDE-FB946A3CF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123" t="26412" r="31636" b="1821"/>
          <a:stretch/>
        </p:blipFill>
        <p:spPr>
          <a:xfrm>
            <a:off x="0" y="1631576"/>
            <a:ext cx="9144000" cy="408287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D7F9884-D1D3-A040-8464-1BD7B9A429B5}"/>
              </a:ext>
            </a:extLst>
          </p:cNvPr>
          <p:cNvSpPr/>
          <p:nvPr userDrawn="1"/>
        </p:nvSpPr>
        <p:spPr>
          <a:xfrm>
            <a:off x="1" y="2"/>
            <a:ext cx="9143999" cy="894078"/>
          </a:xfrm>
          <a:prstGeom prst="rect">
            <a:avLst/>
          </a:prstGeom>
          <a:solidFill>
            <a:srgbClr val="BE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E6449F0-1E13-1546-B524-8D0F40C30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8721"/>
            <a:ext cx="3512457" cy="702684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16895250-F6D4-574D-9AB2-6C1C7917A971}"/>
              </a:ext>
            </a:extLst>
          </p:cNvPr>
          <p:cNvSpPr/>
          <p:nvPr userDrawn="1"/>
        </p:nvSpPr>
        <p:spPr>
          <a:xfrm>
            <a:off x="1" y="894080"/>
            <a:ext cx="9143999" cy="737496"/>
          </a:xfrm>
          <a:prstGeom prst="rect">
            <a:avLst/>
          </a:prstGeom>
          <a:solidFill>
            <a:srgbClr val="F6F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48EC9F-185E-E240-AF3B-5800A1CC75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E4F039-C148-464C-8F40-B11815B9A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Contrato IDU 349 de 2020:</a:t>
            </a:r>
          </a:p>
          <a:p>
            <a:r>
              <a:rPr lang="es-CO" dirty="0"/>
              <a:t>Calle 46 # 66 a - 30, Barrio Salitre El Greco</a:t>
            </a:r>
          </a:p>
          <a:p>
            <a:r>
              <a:rPr lang="es-CO" dirty="0"/>
              <a:t>L a V de 8:00 a.m. a 12:00 p.m. y 1:30 a 5:00 p.m.</a:t>
            </a:r>
          </a:p>
          <a:p>
            <a:r>
              <a:rPr lang="es-CO" dirty="0"/>
              <a:t>S. 8:00 a.m. a 10:30 a.m.</a:t>
            </a:r>
          </a:p>
          <a:p>
            <a:r>
              <a:rPr lang="es-CO" dirty="0"/>
              <a:t>Líneas de atención a la ciudadanía: (601) 300 1805 - 310 427 3383</a:t>
            </a:r>
          </a:p>
          <a:p>
            <a:r>
              <a:rPr lang="es-CO" dirty="0"/>
              <a:t>Atencionciudadanot5@conconcreto.com</a:t>
            </a:r>
          </a:p>
          <a:p>
            <a:r>
              <a:rPr lang="es-CO" dirty="0"/>
              <a:t>Contratista: </a:t>
            </a:r>
            <a:r>
              <a:rPr lang="es-CO" dirty="0" err="1"/>
              <a:t>Conconcreto</a:t>
            </a:r>
            <a:endParaRPr lang="es-CO" dirty="0"/>
          </a:p>
          <a:p>
            <a:r>
              <a:rPr lang="es-CO" dirty="0"/>
              <a:t>Interventoría: </a:t>
            </a:r>
            <a:r>
              <a:rPr lang="es-CO" dirty="0" err="1"/>
              <a:t>Ayesa</a:t>
            </a:r>
            <a:endParaRPr lang="es-CO" dirty="0"/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E4741B20-D442-8E4B-A9ED-053FC1485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b="1" dirty="0"/>
              <a:t>Tema: </a:t>
            </a:r>
            <a:r>
              <a:rPr lang="es-CO" dirty="0"/>
              <a:t>Socialización de los avances del contrato y atención a las inquietudes </a:t>
            </a:r>
            <a:r>
              <a:rPr lang="es-CO" dirty="0" smtClean="0"/>
              <a:t>ciudadanas.</a:t>
            </a:r>
            <a:endParaRPr lang="es-CO" dirty="0"/>
          </a:p>
          <a:p>
            <a:endParaRPr lang="es-CO" dirty="0"/>
          </a:p>
          <a:p>
            <a:r>
              <a:rPr lang="es-CO" b="1" dirty="0"/>
              <a:t>Recomendaciones: </a:t>
            </a:r>
            <a:r>
              <a:rPr lang="es-CO" dirty="0"/>
              <a:t>llevar ropa cómoda, bebida hidratante y sombrilla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r>
              <a:rPr lang="es-CO" dirty="0" smtClean="0"/>
              <a:t>La participación de la comunidad fortalece los proyectos.  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3DE39F-080E-AB4D-B938-816371DDB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 smtClean="0"/>
              <a:t>37° Comité </a:t>
            </a:r>
            <a:r>
              <a:rPr lang="es-CO" dirty="0"/>
              <a:t>IDU </a:t>
            </a:r>
            <a:r>
              <a:rPr lang="es-CO" dirty="0" smtClean="0"/>
              <a:t>– Recorrido de obra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F0660D-2A51-1745-AC09-E67EB9BFF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Avenida </a:t>
            </a:r>
            <a:r>
              <a:rPr lang="es-CO" dirty="0" smtClean="0"/>
              <a:t>68 - alimentadora </a:t>
            </a:r>
            <a:r>
              <a:rPr lang="es-CO" dirty="0"/>
              <a:t>de la </a:t>
            </a:r>
            <a:r>
              <a:rPr lang="es-CO" dirty="0" smtClean="0"/>
              <a:t>Línea Metro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0AE064-3BC3-F146-8172-6CE08F08AA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Grupo 5: </a:t>
            </a:r>
            <a:r>
              <a:rPr lang="es-CO" dirty="0" smtClean="0"/>
              <a:t>entre calles </a:t>
            </a:r>
            <a:r>
              <a:rPr lang="es-CO" dirty="0"/>
              <a:t>24 y </a:t>
            </a:r>
            <a:r>
              <a:rPr lang="es-CO" dirty="0" smtClean="0"/>
              <a:t>46 </a:t>
            </a:r>
            <a:endParaRPr lang="es-CO" dirty="0"/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76527264-6E1C-A249-B98A-704F2F4E5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O" dirty="0"/>
              <a:t>Fecha:</a:t>
            </a:r>
          </a:p>
          <a:p>
            <a:r>
              <a:rPr lang="es-CO" b="1" dirty="0"/>
              <a:t>29 de febrero de 2024</a:t>
            </a:r>
          </a:p>
          <a:p>
            <a:r>
              <a:rPr lang="es-CO" dirty="0"/>
              <a:t>Hora: </a:t>
            </a:r>
            <a:r>
              <a:rPr lang="es-CO" b="1" dirty="0"/>
              <a:t>2:00 p.m.</a:t>
            </a:r>
          </a:p>
        </p:txBody>
      </p:sp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31723911-0507-6344-AE3B-D7996853E2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 dirty="0"/>
              <a:t>Punto de encuentro: </a:t>
            </a:r>
            <a:r>
              <a:rPr lang="es-CO" b="1" dirty="0" smtClean="0"/>
              <a:t>campamento </a:t>
            </a:r>
            <a:r>
              <a:rPr lang="es-CO" b="1" dirty="0"/>
              <a:t>de obra - grupo 5</a:t>
            </a:r>
          </a:p>
        </p:txBody>
      </p:sp>
    </p:spTree>
    <p:extLst>
      <p:ext uri="{BB962C8B-B14F-4D97-AF65-F5344CB8AC3E}">
        <p14:creationId xmlns:p14="http://schemas.microsoft.com/office/powerpoint/2010/main" val="242549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148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Ana Maria Catalina Gonzalez Guarin</cp:lastModifiedBy>
  <cp:revision>17</cp:revision>
  <cp:lastPrinted>2024-02-26T16:02:18Z</cp:lastPrinted>
  <dcterms:created xsi:type="dcterms:W3CDTF">2024-02-21T15:11:25Z</dcterms:created>
  <dcterms:modified xsi:type="dcterms:W3CDTF">2024-03-07T15:51:48Z</dcterms:modified>
</cp:coreProperties>
</file>