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</p:sldIdLst>
  <p:sldSz cx="6858000" cy="9144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aniela Rodriguez Diago" initials="PDRD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2064" y="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6E984-779E-47EA-B837-5577DF4E8B0F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B0E1-58F9-44AE-A846-478E3CDA27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08756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6E984-779E-47EA-B837-5577DF4E8B0F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B0E1-58F9-44AE-A846-478E3CDA27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8159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6E984-779E-47EA-B837-5577DF4E8B0F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B0E1-58F9-44AE-A846-478E3CDA27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45444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6E984-779E-47EA-B837-5577DF4E8B0F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B0E1-58F9-44AE-A846-478E3CDA27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35023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6E984-779E-47EA-B837-5577DF4E8B0F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B0E1-58F9-44AE-A846-478E3CDA27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88510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6E984-779E-47EA-B837-5577DF4E8B0F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B0E1-58F9-44AE-A846-478E3CDA27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905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6E984-779E-47EA-B837-5577DF4E8B0F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B0E1-58F9-44AE-A846-478E3CDA27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8245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6E984-779E-47EA-B837-5577DF4E8B0F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B0E1-58F9-44AE-A846-478E3CDA27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1023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6E984-779E-47EA-B837-5577DF4E8B0F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B0E1-58F9-44AE-A846-478E3CDA27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3850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6E984-779E-47EA-B837-5577DF4E8B0F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B0E1-58F9-44AE-A846-478E3CDA27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49446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6E984-779E-47EA-B837-5577DF4E8B0F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B0E1-58F9-44AE-A846-478E3CDA27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62302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6E984-779E-47EA-B837-5577DF4E8B0F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DB0E1-58F9-44AE-A846-478E3CDA27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51124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40 Grupo"/>
          <p:cNvGrpSpPr/>
          <p:nvPr/>
        </p:nvGrpSpPr>
        <p:grpSpPr>
          <a:xfrm>
            <a:off x="120051" y="250972"/>
            <a:ext cx="6621317" cy="1926762"/>
            <a:chOff x="135002" y="116632"/>
            <a:chExt cx="4292982" cy="2088233"/>
          </a:xfrm>
          <a:solidFill>
            <a:srgbClr val="00B0F0"/>
          </a:solidFill>
        </p:grpSpPr>
        <p:sp>
          <p:nvSpPr>
            <p:cNvPr id="42" name="41 Rectángulo redondeado"/>
            <p:cNvSpPr/>
            <p:nvPr/>
          </p:nvSpPr>
          <p:spPr>
            <a:xfrm>
              <a:off x="135002" y="116632"/>
              <a:ext cx="4292982" cy="1584176"/>
            </a:xfrm>
            <a:prstGeom prst="roundRect">
              <a:avLst>
                <a:gd name="adj" fmla="val 1313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chemeClr val="bg1"/>
                </a:solidFill>
                <a:latin typeface="Arial Rounded MT Bold" panose="020F0704030504030204" pitchFamily="34" charset="0"/>
              </a:endParaRPr>
            </a:p>
          </p:txBody>
        </p:sp>
        <p:sp>
          <p:nvSpPr>
            <p:cNvPr id="43" name="42 Triángulo isósceles"/>
            <p:cNvSpPr/>
            <p:nvPr/>
          </p:nvSpPr>
          <p:spPr>
            <a:xfrm rot="10800000">
              <a:off x="323527" y="1700809"/>
              <a:ext cx="3888432" cy="504056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chemeClr val="bg1"/>
                </a:solidFill>
                <a:latin typeface="Arial Rounded MT Bold" panose="020F0704030504030204" pitchFamily="34" charset="0"/>
              </a:endParaRPr>
            </a:p>
          </p:txBody>
        </p:sp>
      </p:grpSp>
      <p:sp>
        <p:nvSpPr>
          <p:cNvPr id="19" name="18 CuadroTexto"/>
          <p:cNvSpPr txBox="1"/>
          <p:nvPr/>
        </p:nvSpPr>
        <p:spPr>
          <a:xfrm>
            <a:off x="846036" y="4393719"/>
            <a:ext cx="5400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altLang="es-CO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lang="es-MX" altLang="es-CO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motivo del desarrollo de las actividades del proyecto, es necesaria la suspensión de</a:t>
            </a:r>
            <a:r>
              <a:rPr lang="es-CO" altLang="es-CO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 servicio de Gas </a:t>
            </a:r>
            <a:r>
              <a:rPr lang="es-CO" altLang="es-CO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Natural, el día __________, </a:t>
            </a:r>
            <a:r>
              <a:rPr lang="es-CO" altLang="es-CO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 el horario:_________________.</a:t>
            </a:r>
            <a:endParaRPr lang="es-MX" altLang="es-CO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s-MX" altLang="es-CO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s-CO" altLang="es-CO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Ofrecemos disculpas por la molestia ocasionada y agradecemos estar preparados para esta suspensión. </a:t>
            </a:r>
          </a:p>
          <a:p>
            <a:pPr algn="just"/>
            <a:endParaRPr lang="es-CO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s-CO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Comunique cualquier irregularidad, a nuestro </a:t>
            </a:r>
            <a:r>
              <a:rPr lang="es-ES" sz="1600" dirty="0">
                <a:latin typeface="Arial" panose="020B0604020202020204" pitchFamily="34" charset="0"/>
                <a:ea typeface="Adobe Gothic Std B" pitchFamily="34" charset="-128"/>
                <a:cs typeface="Arial" panose="020B0604020202020204" pitchFamily="34" charset="0"/>
              </a:rPr>
              <a:t>Punto </a:t>
            </a:r>
            <a:r>
              <a:rPr lang="es-ES" sz="1600" dirty="0" smtClean="0">
                <a:latin typeface="Arial" panose="020B0604020202020204" pitchFamily="34" charset="0"/>
                <a:ea typeface="Adobe Gothic Std B" pitchFamily="34" charset="-128"/>
                <a:cs typeface="Arial" panose="020B0604020202020204" pitchFamily="34" charset="0"/>
              </a:rPr>
              <a:t>IDU, </a:t>
            </a:r>
            <a:r>
              <a:rPr lang="es-CO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donde le brindarán más</a:t>
            </a:r>
            <a:r>
              <a:rPr lang="es-CO" altLang="es-CO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s-CO" altLang="es-CO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información sobre el tema. </a:t>
            </a:r>
            <a:endParaRPr lang="es-CO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844824" y="2339752"/>
            <a:ext cx="42958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rial" pitchFamily="34" charset="0"/>
              </a:rPr>
              <a:t>Suspensión  del Servicio de Gas Natural</a:t>
            </a:r>
            <a:endParaRPr lang="es-CO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687677" y="3426521"/>
            <a:ext cx="453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dirty="0" smtClean="0">
                <a:latin typeface="Arial Rounded MT Bold" panose="020F0704030504030204" pitchFamily="34" charset="0"/>
              </a:rPr>
              <a:t>Barrio /dirección </a:t>
            </a:r>
            <a:endParaRPr lang="es-CO" dirty="0">
              <a:latin typeface="Arial Rounded MT Bold" panose="020F0704030504030204" pitchFamily="34" charset="0"/>
            </a:endParaRPr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09" y="2375603"/>
            <a:ext cx="1050918" cy="105091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644517" y="710714"/>
            <a:ext cx="5304763" cy="1485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AVANZA</a:t>
            </a:r>
            <a:endParaRPr lang="es-CO" sz="2000" b="1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s-CO" sz="20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e</a:t>
            </a:r>
            <a:r>
              <a:rPr lang="es-CO" sz="20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l </a:t>
            </a:r>
            <a:r>
              <a:rPr lang="es-CO" sz="20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mantenimiento / construcción de </a:t>
            </a:r>
            <a:r>
              <a:rPr lang="es-CO" sz="20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(nombre del proyecto)</a:t>
            </a:r>
          </a:p>
          <a:p>
            <a:pPr algn="ctr"/>
            <a:r>
              <a:rPr lang="es-CO" sz="20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(tramo  si aplica)</a:t>
            </a:r>
          </a:p>
          <a:p>
            <a:pPr algn="ctr"/>
            <a:endParaRPr lang="es-CO" sz="1100" b="1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313452" y="318586"/>
            <a:ext cx="335373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7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Volante: 1 Fecha: XXXX   Localidad:  </a:t>
            </a:r>
            <a:r>
              <a:rPr lang="es-CO" sz="7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xxxxxxxx</a:t>
            </a:r>
            <a:r>
              <a:rPr lang="es-CO" sz="7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 Contrato:   </a:t>
            </a:r>
            <a:r>
              <a:rPr lang="es-CO" sz="7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xxxx</a:t>
            </a:r>
            <a:r>
              <a:rPr lang="es-CO" sz="7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de </a:t>
            </a:r>
            <a:r>
              <a:rPr lang="es-CO" sz="7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xxxx</a:t>
            </a:r>
            <a:endParaRPr lang="es-CO" sz="7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grpSp>
        <p:nvGrpSpPr>
          <p:cNvPr id="22" name="21 Grupo"/>
          <p:cNvGrpSpPr/>
          <p:nvPr/>
        </p:nvGrpSpPr>
        <p:grpSpPr>
          <a:xfrm>
            <a:off x="-62737" y="8100392"/>
            <a:ext cx="6890005" cy="973200"/>
            <a:chOff x="-32005" y="8100392"/>
            <a:chExt cx="6890005" cy="973200"/>
          </a:xfrm>
        </p:grpSpPr>
        <p:cxnSp>
          <p:nvCxnSpPr>
            <p:cNvPr id="23" name="22 Conector recto"/>
            <p:cNvCxnSpPr/>
            <p:nvPr/>
          </p:nvCxnSpPr>
          <p:spPr>
            <a:xfrm flipV="1">
              <a:off x="-32005" y="8100392"/>
              <a:ext cx="6890005" cy="10816"/>
            </a:xfrm>
            <a:prstGeom prst="line">
              <a:avLst/>
            </a:prstGeom>
            <a:ln w="38100">
              <a:solidFill>
                <a:srgbClr val="00B0F0">
                  <a:alpha val="6117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23 Grupo"/>
            <p:cNvGrpSpPr/>
            <p:nvPr/>
          </p:nvGrpSpPr>
          <p:grpSpPr>
            <a:xfrm>
              <a:off x="2848560" y="8227206"/>
              <a:ext cx="1660560" cy="846386"/>
              <a:chOff x="2101566" y="8227206"/>
              <a:chExt cx="1660560" cy="846386"/>
            </a:xfrm>
          </p:grpSpPr>
          <p:cxnSp>
            <p:nvCxnSpPr>
              <p:cNvPr id="27" name="26 Conector recto"/>
              <p:cNvCxnSpPr/>
              <p:nvPr/>
            </p:nvCxnSpPr>
            <p:spPr>
              <a:xfrm>
                <a:off x="2111741" y="8352236"/>
                <a:ext cx="0" cy="659805"/>
              </a:xfrm>
              <a:prstGeom prst="line">
                <a:avLst/>
              </a:prstGeom>
              <a:ln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27 Rectángulo"/>
              <p:cNvSpPr/>
              <p:nvPr/>
            </p:nvSpPr>
            <p:spPr>
              <a:xfrm>
                <a:off x="2101566" y="8227206"/>
                <a:ext cx="1660560" cy="8463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ES" sz="700" b="1" dirty="0" smtClean="0">
                    <a:latin typeface="Arial Rounded MT Bold" panose="020F0704030504030204" pitchFamily="34" charset="0"/>
                  </a:rPr>
                  <a:t>IDU en línea:</a:t>
                </a:r>
              </a:p>
              <a:p>
                <a:r>
                  <a:rPr lang="es-ES" sz="700" dirty="0" smtClean="0">
                    <a:latin typeface="Arial Rounded MT Bold" panose="020F0704030504030204" pitchFamily="34" charset="0"/>
                  </a:rPr>
                  <a:t>www.idu.gov.co</a:t>
                </a:r>
              </a:p>
              <a:p>
                <a:r>
                  <a:rPr lang="es-ES" sz="700" dirty="0" smtClean="0">
                    <a:latin typeface="Arial Rounded MT Bold" panose="020F0704030504030204" pitchFamily="34" charset="0"/>
                  </a:rPr>
                  <a:t>Línea gratuita: </a:t>
                </a:r>
              </a:p>
              <a:p>
                <a:r>
                  <a:rPr lang="es-ES" sz="700" dirty="0" smtClean="0">
                    <a:latin typeface="Arial Rounded MT Bold" panose="020F0704030504030204" pitchFamily="34" charset="0"/>
                  </a:rPr>
                  <a:t>01800 0910312</a:t>
                </a:r>
              </a:p>
              <a:p>
                <a:r>
                  <a:rPr lang="es-ES" sz="700" dirty="0" smtClean="0">
                    <a:latin typeface="Arial Rounded MT Bold" panose="020F0704030504030204" pitchFamily="34" charset="0"/>
                  </a:rPr>
                  <a:t>Atención al ciudadano:</a:t>
                </a:r>
              </a:p>
              <a:p>
                <a:r>
                  <a:rPr lang="es-ES" sz="700" dirty="0" smtClean="0">
                    <a:latin typeface="Arial Rounded MT Bold" panose="020F0704030504030204" pitchFamily="34" charset="0"/>
                  </a:rPr>
                  <a:t>341 22 14 – 338 75 55</a:t>
                </a:r>
              </a:p>
              <a:p>
                <a:r>
                  <a:rPr lang="es-ES" sz="700" dirty="0" smtClean="0">
                    <a:latin typeface="Arial Rounded MT Bold" panose="020F0704030504030204" pitchFamily="34" charset="0"/>
                  </a:rPr>
                  <a:t>atnciudadano@idu.gov.co</a:t>
                </a:r>
                <a:endParaRPr lang="es-CO" sz="700" dirty="0">
                  <a:latin typeface="Arial Rounded MT Bold" panose="020F0704030504030204" pitchFamily="34" charset="0"/>
                </a:endParaRPr>
              </a:p>
            </p:txBody>
          </p:sp>
        </p:grpSp>
        <p:pic>
          <p:nvPicPr>
            <p:cNvPr id="25" name="Picture 4" descr="F:\comunidad comunicaciones\logo Bogotá Mejor para Todos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71051" y="8227206"/>
              <a:ext cx="1656184" cy="7498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25 Imagen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9257" y="8285276"/>
              <a:ext cx="455447" cy="713945"/>
            </a:xfrm>
            <a:prstGeom prst="rect">
              <a:avLst/>
            </a:prstGeom>
          </p:spPr>
        </p:pic>
      </p:grpSp>
      <p:sp>
        <p:nvSpPr>
          <p:cNvPr id="35" name="34 CuadroTexto"/>
          <p:cNvSpPr txBox="1"/>
          <p:nvPr/>
        </p:nvSpPr>
        <p:spPr>
          <a:xfrm>
            <a:off x="805980" y="8328610"/>
            <a:ext cx="18643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altLang="es-CO" sz="800" b="1" dirty="0" smtClean="0">
                <a:latin typeface="Arial Narrow" pitchFamily="34" charset="0"/>
              </a:rPr>
              <a:t>Más información sobre el proyecto en:</a:t>
            </a:r>
          </a:p>
          <a:p>
            <a:r>
              <a:rPr lang="es-ES" altLang="es-CO" sz="800" dirty="0" smtClean="0">
                <a:latin typeface="Arial Narrow" pitchFamily="34" charset="0"/>
              </a:rPr>
              <a:t>Dirección (si aplica) </a:t>
            </a:r>
          </a:p>
          <a:p>
            <a:r>
              <a:rPr lang="es-ES" altLang="es-CO" sz="800" dirty="0" smtClean="0">
                <a:latin typeface="Arial Narrow" pitchFamily="34" charset="0"/>
              </a:rPr>
              <a:t>Horario de atención</a:t>
            </a:r>
          </a:p>
          <a:p>
            <a:r>
              <a:rPr lang="es-ES" altLang="es-CO" sz="800" dirty="0" smtClean="0">
                <a:latin typeface="Arial Narrow" pitchFamily="34" charset="0"/>
              </a:rPr>
              <a:t>Teléfonos: </a:t>
            </a:r>
          </a:p>
          <a:p>
            <a:r>
              <a:rPr lang="es-ES" altLang="es-CO" sz="800" dirty="0" smtClean="0">
                <a:latin typeface="Arial Narrow" pitchFamily="34" charset="0"/>
              </a:rPr>
              <a:t>Correo electrónico: </a:t>
            </a:r>
            <a:endParaRPr lang="es-CO" sz="800" dirty="0"/>
          </a:p>
        </p:txBody>
      </p:sp>
    </p:spTree>
    <p:extLst>
      <p:ext uri="{BB962C8B-B14F-4D97-AF65-F5344CB8AC3E}">
        <p14:creationId xmlns:p14="http://schemas.microsoft.com/office/powerpoint/2010/main" val="14813660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141</Words>
  <Application>Microsoft Office PowerPoint</Application>
  <PresentationFormat>Presentación en pantalla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IDU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IDU</dc:creator>
  <cp:lastModifiedBy>IDU</cp:lastModifiedBy>
  <cp:revision>16</cp:revision>
  <dcterms:created xsi:type="dcterms:W3CDTF">2017-09-14T15:06:38Z</dcterms:created>
  <dcterms:modified xsi:type="dcterms:W3CDTF">2018-05-16T18:22:33Z</dcterms:modified>
</cp:coreProperties>
</file>