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1-21T14:33:22.512" idx="1">
    <p:pos x="2691" y="1659"/>
    <p:text>Incluir nombre especifico del proyecto</p:text>
    <p:extLst>
      <p:ext uri="{C676402C-5697-4E1C-873F-D02D1690AC5C}">
        <p15:threadingInfo xmlns:p15="http://schemas.microsoft.com/office/powerpoint/2012/main" timeZoneBias="300"/>
      </p:ext>
    </p:extLst>
  </p:cm>
  <p:cm authorId="1" dt="2017-11-21T14:33:38.585" idx="2">
    <p:pos x="2665" y="1780"/>
    <p:text>Se sugiere incluir una nota aclaratoria donde se exponga que se debe escoger que zona de la ciudad beneficia.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677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7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85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964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05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36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23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79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789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34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080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66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197514" y="2348880"/>
            <a:ext cx="4132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Queremos que conozca todas las actividades que hemos realizado para hacer realidad este proyecto, que beneficia a los habitantes del sur-norte-oriente-occidente de la ciudad. </a:t>
            </a:r>
            <a:r>
              <a:rPr lang="es-ES" sz="1000" dirty="0" smtClean="0">
                <a:latin typeface="Arial Rounded MT Bold" panose="020F0704030504030204" pitchFamily="34" charset="0"/>
              </a:rPr>
              <a:t>(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escoger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la o las zonas o mencionar los barios o la localidad)</a:t>
            </a:r>
            <a:endParaRPr lang="es-ES" sz="1000" dirty="0" smtClean="0">
              <a:latin typeface="Arial Rounded MT Bold" panose="020F0704030504030204" pitchFamily="34" charset="0"/>
            </a:endParaRPr>
          </a:p>
          <a:p>
            <a:pPr algn="just"/>
            <a:endParaRPr lang="es-ES" sz="1200" dirty="0" smtClean="0">
              <a:latin typeface="Arial Rounded MT Bold" panose="020F0704030504030204" pitchFamily="34" charset="0"/>
            </a:endParaRPr>
          </a:p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 </a:t>
            </a:r>
            <a:endParaRPr lang="es-CO" sz="1200" dirty="0" smtClean="0">
              <a:latin typeface="Arial Rounded MT Bold" panose="020F0704030504030204" pitchFamily="34" charset="0"/>
            </a:endParaRPr>
          </a:p>
          <a:p>
            <a:endParaRPr lang="es-CO" sz="1200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3" name="12 Grupo"/>
          <p:cNvGrpSpPr/>
          <p:nvPr/>
        </p:nvGrpSpPr>
        <p:grpSpPr>
          <a:xfrm>
            <a:off x="155509" y="188640"/>
            <a:ext cx="4292982" cy="2088233"/>
            <a:chOff x="135002" y="116632"/>
            <a:chExt cx="4292982" cy="2088233"/>
          </a:xfrm>
          <a:solidFill>
            <a:srgbClr val="00B0F0"/>
          </a:solidFill>
        </p:grpSpPr>
        <p:sp>
          <p:nvSpPr>
            <p:cNvPr id="11" name="10 Rectángulo redondeado"/>
            <p:cNvSpPr/>
            <p:nvPr/>
          </p:nvSpPr>
          <p:spPr>
            <a:xfrm>
              <a:off x="135002" y="116632"/>
              <a:ext cx="4292982" cy="1584176"/>
            </a:xfrm>
            <a:prstGeom prst="roundRect">
              <a:avLst>
                <a:gd name="adj" fmla="val 131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2" name="11 Triángulo isósceles"/>
            <p:cNvSpPr/>
            <p:nvPr/>
          </p:nvSpPr>
          <p:spPr>
            <a:xfrm rot="10800000">
              <a:off x="323527" y="1700809"/>
              <a:ext cx="3888432" cy="504056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3" name="22 CuadroTexto"/>
          <p:cNvSpPr txBox="1"/>
          <p:nvPr/>
        </p:nvSpPr>
        <p:spPr>
          <a:xfrm>
            <a:off x="342928" y="476672"/>
            <a:ext cx="39872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Los estudios y diseños para </a:t>
            </a:r>
            <a:r>
              <a:rPr lang="es-CO" sz="2000" b="1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</a:t>
            </a:r>
            <a:endParaRPr lang="es-CO" sz="2000" b="1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¡Ya están listos!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</a:p>
          <a:p>
            <a:pPr algn="ctr"/>
            <a:endParaRPr lang="es-CO" sz="20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24" name="23 Grupo"/>
          <p:cNvGrpSpPr/>
          <p:nvPr/>
        </p:nvGrpSpPr>
        <p:grpSpPr>
          <a:xfrm>
            <a:off x="0" y="5948088"/>
            <a:ext cx="4572001" cy="865288"/>
            <a:chOff x="0" y="5948088"/>
            <a:chExt cx="4572001" cy="865288"/>
          </a:xfrm>
        </p:grpSpPr>
        <p:cxnSp>
          <p:nvCxnSpPr>
            <p:cNvPr id="38" name="37 Conector recto"/>
            <p:cNvCxnSpPr/>
            <p:nvPr/>
          </p:nvCxnSpPr>
          <p:spPr>
            <a:xfrm>
              <a:off x="0" y="5948088"/>
              <a:ext cx="4572001" cy="1"/>
            </a:xfrm>
            <a:prstGeom prst="line">
              <a:avLst/>
            </a:prstGeom>
            <a:ln w="38100">
              <a:solidFill>
                <a:srgbClr val="00B0F0">
                  <a:alpha val="6117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>
              <a:off x="1887080" y="6086643"/>
              <a:ext cx="0" cy="65472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39 Rectángulo"/>
            <p:cNvSpPr/>
            <p:nvPr/>
          </p:nvSpPr>
          <p:spPr>
            <a:xfrm>
              <a:off x="1880249" y="5966990"/>
              <a:ext cx="1179583" cy="846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700" b="1" dirty="0" smtClean="0">
                  <a:latin typeface="Arial Narrow" panose="020B0606020202030204" pitchFamily="34" charset="0"/>
                </a:rPr>
                <a:t>IDU en línea: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www.idu.gov.co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Línea gratuita:  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01800 0910312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Atención al ciudadano: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341 22 14 – 338 75 55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atnciudadano@idu.gov.co</a:t>
              </a:r>
              <a:endParaRPr lang="es-CO" sz="700" dirty="0">
                <a:latin typeface="Arial Narrow" panose="020B0606020202030204" pitchFamily="34" charset="0"/>
              </a:endParaRPr>
            </a:p>
          </p:txBody>
        </p:sp>
        <p:pic>
          <p:nvPicPr>
            <p:cNvPr id="41" name="Picture 4" descr="F:\comunidad comunicaciones\logo Bogotá Mejor para Todos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9096" y="6121684"/>
              <a:ext cx="1111885" cy="50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41 CuadroTexto"/>
            <p:cNvSpPr txBox="1"/>
            <p:nvPr/>
          </p:nvSpPr>
          <p:spPr>
            <a:xfrm>
              <a:off x="565394" y="6021288"/>
              <a:ext cx="132168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altLang="es-CO" sz="700" b="1" dirty="0" smtClean="0">
                  <a:latin typeface="Arial Narrow" pitchFamily="34" charset="0"/>
                </a:rPr>
                <a:t>Más información sobre el proyecto en: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Dirección (si aplica)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Horario de atención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Teléfonos: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Correo electrónico: </a:t>
              </a:r>
              <a:endParaRPr lang="es-CO" sz="700" dirty="0"/>
            </a:p>
          </p:txBody>
        </p:sp>
        <p:pic>
          <p:nvPicPr>
            <p:cNvPr id="43" name="42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40" y="6050465"/>
              <a:ext cx="394812" cy="618895"/>
            </a:xfrm>
            <a:prstGeom prst="rect">
              <a:avLst/>
            </a:prstGeom>
          </p:spPr>
        </p:pic>
      </p:grpSp>
      <p:sp>
        <p:nvSpPr>
          <p:cNvPr id="44" name="43 CuadroTexto"/>
          <p:cNvSpPr txBox="1"/>
          <p:nvPr/>
        </p:nvSpPr>
        <p:spPr>
          <a:xfrm>
            <a:off x="197514" y="188640"/>
            <a:ext cx="279031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Volante: 1 Fecha: XXXX  Localidades: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 Contrato: 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de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es-CO" sz="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11686"/>
            <a:ext cx="331086" cy="323336"/>
          </a:xfrm>
          <a:prstGeom prst="rect">
            <a:avLst/>
          </a:prstGeom>
        </p:spPr>
      </p:pic>
      <p:pic>
        <p:nvPicPr>
          <p:cNvPr id="29" name="2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00" y="4815789"/>
            <a:ext cx="331086" cy="269395"/>
          </a:xfrm>
          <a:prstGeom prst="rect">
            <a:avLst/>
          </a:prstGeom>
        </p:spPr>
      </p:pic>
      <p:pic>
        <p:nvPicPr>
          <p:cNvPr id="30" name="2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88" y="4367570"/>
            <a:ext cx="331396" cy="331396"/>
          </a:xfrm>
          <a:prstGeom prst="rect">
            <a:avLst/>
          </a:prstGeom>
        </p:spPr>
      </p:pic>
      <p:sp>
        <p:nvSpPr>
          <p:cNvPr id="31" name="30 CuadroTexto"/>
          <p:cNvSpPr txBox="1"/>
          <p:nvPr/>
        </p:nvSpPr>
        <p:spPr>
          <a:xfrm>
            <a:off x="1426523" y="4005064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fecha de la reunión</a:t>
            </a:r>
            <a:endParaRPr lang="es-CO" sz="14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403648" y="437446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hora de la reunión</a:t>
            </a:r>
            <a:endParaRPr lang="es-CO" sz="14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419648" y="480868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el lugar de la reunión</a:t>
            </a:r>
            <a:endParaRPr lang="es-CO" sz="14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5509" y="5445224"/>
            <a:ext cx="430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Contamos con su participación. </a:t>
            </a:r>
          </a:p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Más información en nuestro PUNTO </a:t>
            </a:r>
            <a:r>
              <a:rPr lang="es-CO" sz="900" dirty="0" smtClean="0">
                <a:latin typeface="Arial Rounded MT Bold" panose="020F0704030504030204" pitchFamily="34" charset="0"/>
              </a:rPr>
              <a:t>IDU. </a:t>
            </a:r>
            <a:endParaRPr lang="es-CO" sz="900" dirty="0" smtClean="0">
              <a:latin typeface="Arial Rounded MT Bold" panose="020F0704030504030204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412538" y="3450486"/>
            <a:ext cx="3231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/>
              <a:t>Reunión de Finalización</a:t>
            </a:r>
            <a:endParaRPr lang="es-CO" sz="1600" b="1" dirty="0"/>
          </a:p>
        </p:txBody>
      </p:sp>
    </p:spTree>
    <p:extLst>
      <p:ext uri="{BB962C8B-B14F-4D97-AF65-F5344CB8AC3E}">
        <p14:creationId xmlns:p14="http://schemas.microsoft.com/office/powerpoint/2010/main" val="3287813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142</Words>
  <Application>Microsoft Office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IDU</cp:lastModifiedBy>
  <cp:revision>11</cp:revision>
  <dcterms:created xsi:type="dcterms:W3CDTF">2017-09-14T15:39:50Z</dcterms:created>
  <dcterms:modified xsi:type="dcterms:W3CDTF">2018-05-16T18:12:18Z</dcterms:modified>
</cp:coreProperties>
</file>